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4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DAC843-C74E-4E98-BA76-F765C909C526}">
  <a:tblStyle styleId="{FCDAC843-C74E-4E98-BA76-F765C909C5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8121deae1_1_2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18121deae1_1_2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18121deae1_1_2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16a22fd0b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16a22fd0b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16a22fd0b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16a22fd0b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6a22fd0b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6a22fd0b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16a22fd0bd_9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16a22fd0bd_9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16a22fd0bd_0_3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116a22fd0bd_0_3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16a22fd0bd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16a22fd0bd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16a22fd0bd_9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16a22fd0bd_9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16a22fd0bd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16a22fd0bd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16a22fd0bd_0_4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116a22fd0bd_0_4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18109ddb74_19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118109ddb74_19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8121deae1_1_2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118121deae1_1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16a22fd0b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16a22fd0b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16a22fd0b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16a22fd0b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8121deae1_22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118121deae1_2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8121deae1_7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118121deae1_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6a22fd0bd_0_3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116a22fd0bd_0_3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6a22fd0b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6a22fd0b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8109ddb74_13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118109ddb74_1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6a22fd0bd_0_3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116a22fd0bd_0_3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6a22fd0b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6a22fd0b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1">
  <p:cSld name="Slide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4"/>
          <p:cNvSpPr txBox="1"/>
          <p:nvPr>
            <p:ph type="ctrTitle"/>
          </p:nvPr>
        </p:nvSpPr>
        <p:spPr>
          <a:xfrm>
            <a:off x="3713431" y="1878157"/>
            <a:ext cx="1717138" cy="138718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5">
  <p:cSld name="Slide5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>
            <p:ph idx="2" type="pic"/>
          </p:nvPr>
        </p:nvSpPr>
        <p:spPr>
          <a:xfrm>
            <a:off x="481520" y="0"/>
            <a:ext cx="4073228" cy="3879787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5"/>
          <p:cNvSpPr txBox="1"/>
          <p:nvPr>
            <p:ph type="ctrTitle"/>
          </p:nvPr>
        </p:nvSpPr>
        <p:spPr>
          <a:xfrm>
            <a:off x="2900363" y="602897"/>
            <a:ext cx="3343275" cy="1443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Arial"/>
              <a:buNone/>
              <a:defRPr b="1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2900363" y="2130779"/>
            <a:ext cx="3343275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3" type="body"/>
          </p:nvPr>
        </p:nvSpPr>
        <p:spPr>
          <a:xfrm>
            <a:off x="6576461" y="2128404"/>
            <a:ext cx="1838301" cy="9700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4" type="body"/>
          </p:nvPr>
        </p:nvSpPr>
        <p:spPr>
          <a:xfrm>
            <a:off x="6576461" y="1876335"/>
            <a:ext cx="1838301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5" type="body"/>
          </p:nvPr>
        </p:nvSpPr>
        <p:spPr>
          <a:xfrm>
            <a:off x="7981449" y="3710158"/>
            <a:ext cx="433313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6" type="body"/>
          </p:nvPr>
        </p:nvSpPr>
        <p:spPr>
          <a:xfrm>
            <a:off x="6576461" y="3710158"/>
            <a:ext cx="433313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7" type="body"/>
          </p:nvPr>
        </p:nvSpPr>
        <p:spPr>
          <a:xfrm>
            <a:off x="7278989" y="3710158"/>
            <a:ext cx="433313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2">
  <p:cSld name="Slide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1688735" y="618344"/>
            <a:ext cx="5794105" cy="44776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Arial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1688735" y="1233362"/>
            <a:ext cx="5794105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1688735" y="4089776"/>
            <a:ext cx="2171125" cy="4495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21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8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5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4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4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3" type="body"/>
          </p:nvPr>
        </p:nvSpPr>
        <p:spPr>
          <a:xfrm>
            <a:off x="1688735" y="3833575"/>
            <a:ext cx="2171125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4" type="body"/>
          </p:nvPr>
        </p:nvSpPr>
        <p:spPr>
          <a:xfrm>
            <a:off x="1688735" y="3307027"/>
            <a:ext cx="2171125" cy="439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5" type="body"/>
          </p:nvPr>
        </p:nvSpPr>
        <p:spPr>
          <a:xfrm>
            <a:off x="5311715" y="2487153"/>
            <a:ext cx="2171125" cy="4495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21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8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5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4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4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6" type="body"/>
          </p:nvPr>
        </p:nvSpPr>
        <p:spPr>
          <a:xfrm>
            <a:off x="5311715" y="2235084"/>
            <a:ext cx="2171125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7" type="body"/>
          </p:nvPr>
        </p:nvSpPr>
        <p:spPr>
          <a:xfrm>
            <a:off x="5311715" y="1712669"/>
            <a:ext cx="2171125" cy="439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3">
  <p:cSld name="Slide3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1688735" y="4089776"/>
            <a:ext cx="2171125" cy="4495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21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8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5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4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4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1688735" y="3833575"/>
            <a:ext cx="2171125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3" type="body"/>
          </p:nvPr>
        </p:nvSpPr>
        <p:spPr>
          <a:xfrm>
            <a:off x="1688735" y="3307027"/>
            <a:ext cx="2171125" cy="439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3300"/>
              <a:buNone/>
              <a:defRPr b="0" i="0" sz="33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3300"/>
              <a:buNone/>
              <a:defRPr b="0" i="0" sz="33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3300"/>
              <a:buNone/>
              <a:defRPr b="0" i="0" sz="33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3300"/>
              <a:buNone/>
              <a:defRPr b="0" i="0" sz="33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4" type="body"/>
          </p:nvPr>
        </p:nvSpPr>
        <p:spPr>
          <a:xfrm>
            <a:off x="1688735" y="1392828"/>
            <a:ext cx="2171125" cy="4495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21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8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5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4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4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5" type="body"/>
          </p:nvPr>
        </p:nvSpPr>
        <p:spPr>
          <a:xfrm>
            <a:off x="1688735" y="1140759"/>
            <a:ext cx="2171125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6" type="body"/>
          </p:nvPr>
        </p:nvSpPr>
        <p:spPr>
          <a:xfrm>
            <a:off x="1688735" y="618344"/>
            <a:ext cx="2171125" cy="439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7" type="body"/>
          </p:nvPr>
        </p:nvSpPr>
        <p:spPr>
          <a:xfrm>
            <a:off x="5311715" y="2487153"/>
            <a:ext cx="2171125" cy="4495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21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8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5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4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400"/>
              <a:buNone/>
              <a:defRPr b="0" i="0">
                <a:solidFill>
                  <a:srgbClr val="78787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8" type="body"/>
          </p:nvPr>
        </p:nvSpPr>
        <p:spPr>
          <a:xfrm>
            <a:off x="5311715" y="2235084"/>
            <a:ext cx="2171125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9" type="body"/>
          </p:nvPr>
        </p:nvSpPr>
        <p:spPr>
          <a:xfrm>
            <a:off x="5311715" y="1712669"/>
            <a:ext cx="2171125" cy="439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7"/>
          <p:cNvSpPr/>
          <p:nvPr>
            <p:ph idx="13" type="pic"/>
          </p:nvPr>
        </p:nvSpPr>
        <p:spPr>
          <a:xfrm>
            <a:off x="5311715" y="3355385"/>
            <a:ext cx="2171125" cy="1788115"/>
          </a:xfrm>
          <a:prstGeom prst="flowChartManualInpu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4">
  <p:cSld name="Slide4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1688735" y="3767079"/>
            <a:ext cx="5794105" cy="44776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Arial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1688735" y="4382096"/>
            <a:ext cx="5794105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2" type="body"/>
          </p:nvPr>
        </p:nvSpPr>
        <p:spPr>
          <a:xfrm>
            <a:off x="1688735" y="1400616"/>
            <a:ext cx="2171125" cy="4495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3" type="body"/>
          </p:nvPr>
        </p:nvSpPr>
        <p:spPr>
          <a:xfrm>
            <a:off x="1688735" y="1148547"/>
            <a:ext cx="2171125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4" type="body"/>
          </p:nvPr>
        </p:nvSpPr>
        <p:spPr>
          <a:xfrm>
            <a:off x="1688735" y="626132"/>
            <a:ext cx="2171125" cy="439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5" type="body"/>
          </p:nvPr>
        </p:nvSpPr>
        <p:spPr>
          <a:xfrm>
            <a:off x="5311715" y="2487153"/>
            <a:ext cx="2171125" cy="4495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6" type="body"/>
          </p:nvPr>
        </p:nvSpPr>
        <p:spPr>
          <a:xfrm>
            <a:off x="5311715" y="2235084"/>
            <a:ext cx="2171125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7" type="body"/>
          </p:nvPr>
        </p:nvSpPr>
        <p:spPr>
          <a:xfrm>
            <a:off x="5311715" y="1712669"/>
            <a:ext cx="2171125" cy="439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18"/>
          <p:cNvSpPr/>
          <p:nvPr>
            <p:ph idx="8" type="pic"/>
          </p:nvPr>
        </p:nvSpPr>
        <p:spPr>
          <a:xfrm>
            <a:off x="5311140" y="0"/>
            <a:ext cx="2171700" cy="122984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6">
  <p:cSld name="Slide6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ctrTitle"/>
          </p:nvPr>
        </p:nvSpPr>
        <p:spPr>
          <a:xfrm>
            <a:off x="712277" y="602897"/>
            <a:ext cx="3343275" cy="1443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Arial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712277" y="2130779"/>
            <a:ext cx="3343275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712277" y="3589923"/>
            <a:ext cx="3343275" cy="9700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19"/>
          <p:cNvSpPr/>
          <p:nvPr>
            <p:ph idx="3" type="pic"/>
          </p:nvPr>
        </p:nvSpPr>
        <p:spPr>
          <a:xfrm>
            <a:off x="4574721" y="602456"/>
            <a:ext cx="3957637" cy="395763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7">
  <p:cSld name="Slide7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/>
          <p:nvPr>
            <p:ph idx="2" type="pic"/>
          </p:nvPr>
        </p:nvSpPr>
        <p:spPr>
          <a:xfrm>
            <a:off x="3972264" y="0"/>
            <a:ext cx="517173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0"/>
          <p:cNvSpPr txBox="1"/>
          <p:nvPr>
            <p:ph type="ctrTitle"/>
          </p:nvPr>
        </p:nvSpPr>
        <p:spPr>
          <a:xfrm>
            <a:off x="4844222" y="1717322"/>
            <a:ext cx="3343275" cy="1443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Arial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4844222" y="3245203"/>
            <a:ext cx="3343275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3" type="body"/>
          </p:nvPr>
        </p:nvSpPr>
        <p:spPr>
          <a:xfrm>
            <a:off x="1038032" y="1969391"/>
            <a:ext cx="1838301" cy="9700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1038032" y="1717322"/>
            <a:ext cx="1838301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5" type="body"/>
          </p:nvPr>
        </p:nvSpPr>
        <p:spPr>
          <a:xfrm>
            <a:off x="1740560" y="3798795"/>
            <a:ext cx="433313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8">
  <p:cSld name="Slide8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ctrTitle"/>
          </p:nvPr>
        </p:nvSpPr>
        <p:spPr>
          <a:xfrm>
            <a:off x="2034404" y="962942"/>
            <a:ext cx="3343275" cy="1443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Arial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2034404" y="2490824"/>
            <a:ext cx="3343275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2034404" y="3035039"/>
            <a:ext cx="3343275" cy="9700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21"/>
          <p:cNvSpPr/>
          <p:nvPr>
            <p:ph idx="3" type="pic"/>
          </p:nvPr>
        </p:nvSpPr>
        <p:spPr>
          <a:xfrm>
            <a:off x="7012305" y="0"/>
            <a:ext cx="2131695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9">
  <p:cSld name="Slide9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ctrTitle"/>
          </p:nvPr>
        </p:nvSpPr>
        <p:spPr>
          <a:xfrm>
            <a:off x="712277" y="1117247"/>
            <a:ext cx="3343275" cy="1443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Arial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712277" y="2645128"/>
            <a:ext cx="3343275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2" type="body"/>
          </p:nvPr>
        </p:nvSpPr>
        <p:spPr>
          <a:xfrm>
            <a:off x="6322219" y="2300407"/>
            <a:ext cx="2147411" cy="11500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2"/>
          <p:cNvSpPr/>
          <p:nvPr>
            <p:ph idx="3" type="pic"/>
          </p:nvPr>
        </p:nvSpPr>
        <p:spPr>
          <a:xfrm>
            <a:off x="4354830" y="328135"/>
            <a:ext cx="1349779" cy="454104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10">
  <p:cSld name="Slide10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>
            <a:off x="4228963" y="962942"/>
            <a:ext cx="3343275" cy="1443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Arial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4228963" y="2490824"/>
            <a:ext cx="3343275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2" type="body"/>
          </p:nvPr>
        </p:nvSpPr>
        <p:spPr>
          <a:xfrm>
            <a:off x="4228963" y="3035039"/>
            <a:ext cx="3343275" cy="9700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3"/>
          <p:cNvSpPr/>
          <p:nvPr>
            <p:ph idx="3" type="pic"/>
          </p:nvPr>
        </p:nvSpPr>
        <p:spPr>
          <a:xfrm>
            <a:off x="0" y="548640"/>
            <a:ext cx="3617595" cy="40290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23">
  <p:cSld name="Slide2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ctrTitle"/>
          </p:nvPr>
        </p:nvSpPr>
        <p:spPr>
          <a:xfrm>
            <a:off x="1588634" y="962942"/>
            <a:ext cx="3343275" cy="1443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Arial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1588634" y="2490824"/>
            <a:ext cx="3343275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2" type="body"/>
          </p:nvPr>
        </p:nvSpPr>
        <p:spPr>
          <a:xfrm>
            <a:off x="1588634" y="3035039"/>
            <a:ext cx="3343275" cy="9700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" name="Google Shape;129;p24"/>
          <p:cNvSpPr/>
          <p:nvPr>
            <p:ph idx="3" type="pic"/>
          </p:nvPr>
        </p:nvSpPr>
        <p:spPr>
          <a:xfrm>
            <a:off x="5526405" y="548640"/>
            <a:ext cx="3617595" cy="40290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11">
  <p:cSld name="Slide1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ctrTitle"/>
          </p:nvPr>
        </p:nvSpPr>
        <p:spPr>
          <a:xfrm>
            <a:off x="4228963" y="962942"/>
            <a:ext cx="3343275" cy="1443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Arial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4228963" y="2490824"/>
            <a:ext cx="3343275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2" type="body"/>
          </p:nvPr>
        </p:nvSpPr>
        <p:spPr>
          <a:xfrm>
            <a:off x="4228963" y="3035039"/>
            <a:ext cx="3343275" cy="9700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5"/>
          <p:cNvSpPr/>
          <p:nvPr>
            <p:ph idx="3" type="pic"/>
          </p:nvPr>
        </p:nvSpPr>
        <p:spPr>
          <a:xfrm>
            <a:off x="0" y="0"/>
            <a:ext cx="361759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5"/>
          <p:cNvSpPr txBox="1"/>
          <p:nvPr>
            <p:ph idx="4" type="body"/>
          </p:nvPr>
        </p:nvSpPr>
        <p:spPr>
          <a:xfrm>
            <a:off x="889647" y="2069422"/>
            <a:ext cx="1838301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5" type="body"/>
          </p:nvPr>
        </p:nvSpPr>
        <p:spPr>
          <a:xfrm>
            <a:off x="889647" y="3037246"/>
            <a:ext cx="1838301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6" type="body"/>
          </p:nvPr>
        </p:nvSpPr>
        <p:spPr>
          <a:xfrm>
            <a:off x="889647" y="4005070"/>
            <a:ext cx="1838301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12">
  <p:cSld name="Slide12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ctrTitle"/>
          </p:nvPr>
        </p:nvSpPr>
        <p:spPr>
          <a:xfrm>
            <a:off x="5229225" y="962942"/>
            <a:ext cx="2943088" cy="1443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Arial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5229225" y="2490824"/>
            <a:ext cx="2943088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2" type="body"/>
          </p:nvPr>
        </p:nvSpPr>
        <p:spPr>
          <a:xfrm>
            <a:off x="5229225" y="3035039"/>
            <a:ext cx="2943088" cy="9700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26"/>
          <p:cNvSpPr/>
          <p:nvPr>
            <p:ph idx="3" type="pic"/>
          </p:nvPr>
        </p:nvSpPr>
        <p:spPr>
          <a:xfrm>
            <a:off x="2863215" y="565785"/>
            <a:ext cx="1851660" cy="382333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6"/>
          <p:cNvSpPr txBox="1"/>
          <p:nvPr>
            <p:ph idx="4" type="body"/>
          </p:nvPr>
        </p:nvSpPr>
        <p:spPr>
          <a:xfrm>
            <a:off x="575117" y="817854"/>
            <a:ext cx="1838301" cy="9700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5" type="body"/>
          </p:nvPr>
        </p:nvSpPr>
        <p:spPr>
          <a:xfrm>
            <a:off x="575117" y="565785"/>
            <a:ext cx="1838301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13">
  <p:cSld name="Slide13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/>
          <p:nvPr>
            <p:ph idx="2" type="pic"/>
          </p:nvPr>
        </p:nvSpPr>
        <p:spPr>
          <a:xfrm>
            <a:off x="6326505" y="0"/>
            <a:ext cx="281749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27"/>
          <p:cNvSpPr txBox="1"/>
          <p:nvPr>
            <p:ph type="ctrTitle"/>
          </p:nvPr>
        </p:nvSpPr>
        <p:spPr>
          <a:xfrm>
            <a:off x="6876683" y="1901651"/>
            <a:ext cx="1717138" cy="1443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057525" y="1114425"/>
            <a:ext cx="2718801" cy="10188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9" name="Google Shape;149;p27"/>
          <p:cNvSpPr/>
          <p:nvPr>
            <p:ph idx="3" type="pic"/>
          </p:nvPr>
        </p:nvSpPr>
        <p:spPr>
          <a:xfrm>
            <a:off x="0" y="2623185"/>
            <a:ext cx="6326504" cy="252031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14">
  <p:cSld name="Slide14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/>
          <p:nvPr>
            <p:ph idx="2" type="pic"/>
          </p:nvPr>
        </p:nvSpPr>
        <p:spPr>
          <a:xfrm>
            <a:off x="4243388" y="0"/>
            <a:ext cx="2175876" cy="3308985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8"/>
          <p:cNvSpPr/>
          <p:nvPr>
            <p:ph idx="3" type="pic"/>
          </p:nvPr>
        </p:nvSpPr>
        <p:spPr>
          <a:xfrm>
            <a:off x="1" y="1217296"/>
            <a:ext cx="1491614" cy="3926205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8"/>
          <p:cNvSpPr txBox="1"/>
          <p:nvPr>
            <p:ph type="ctrTitle"/>
          </p:nvPr>
        </p:nvSpPr>
        <p:spPr>
          <a:xfrm>
            <a:off x="3806189" y="690229"/>
            <a:ext cx="2613075" cy="1443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Arial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1697354" y="1217296"/>
            <a:ext cx="1903096" cy="17867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idx="4" type="body"/>
          </p:nvPr>
        </p:nvSpPr>
        <p:spPr>
          <a:xfrm>
            <a:off x="6625003" y="1933727"/>
            <a:ext cx="1903096" cy="17867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15">
  <p:cSld name="Slide15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/>
          <p:nvPr>
            <p:ph idx="2" type="pic"/>
          </p:nvPr>
        </p:nvSpPr>
        <p:spPr>
          <a:xfrm>
            <a:off x="0" y="0"/>
            <a:ext cx="281749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9"/>
          <p:cNvSpPr txBox="1"/>
          <p:nvPr>
            <p:ph type="ctrTitle"/>
          </p:nvPr>
        </p:nvSpPr>
        <p:spPr>
          <a:xfrm>
            <a:off x="550178" y="1901651"/>
            <a:ext cx="1717138" cy="1443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367673" y="2951176"/>
            <a:ext cx="2943088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29"/>
          <p:cNvSpPr txBox="1"/>
          <p:nvPr>
            <p:ph idx="3" type="body"/>
          </p:nvPr>
        </p:nvSpPr>
        <p:spPr>
          <a:xfrm>
            <a:off x="6860940" y="1163727"/>
            <a:ext cx="1729607" cy="9700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" name="Google Shape;161;p29"/>
          <p:cNvSpPr txBox="1"/>
          <p:nvPr>
            <p:ph idx="4" type="body"/>
          </p:nvPr>
        </p:nvSpPr>
        <p:spPr>
          <a:xfrm>
            <a:off x="3367673" y="1618925"/>
            <a:ext cx="2943088" cy="11988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3300"/>
              <a:buNone/>
              <a:defRPr b="0" i="0" sz="33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3300"/>
              <a:buNone/>
              <a:defRPr b="0" i="0" sz="33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3300"/>
              <a:buNone/>
              <a:defRPr b="0" i="0" sz="33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3300"/>
              <a:buNone/>
              <a:defRPr b="0" i="0" sz="33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3300"/>
              <a:buNone/>
              <a:defRPr b="0" i="0" sz="33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29"/>
          <p:cNvSpPr txBox="1"/>
          <p:nvPr>
            <p:ph idx="5" type="body"/>
          </p:nvPr>
        </p:nvSpPr>
        <p:spPr>
          <a:xfrm>
            <a:off x="6860939" y="904624"/>
            <a:ext cx="1729607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29"/>
          <p:cNvSpPr/>
          <p:nvPr>
            <p:ph idx="6" type="pic"/>
          </p:nvPr>
        </p:nvSpPr>
        <p:spPr>
          <a:xfrm>
            <a:off x="6860939" y="3473572"/>
            <a:ext cx="1729607" cy="120729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16">
  <p:cSld name="Slide16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30"/>
          <p:cNvSpPr/>
          <p:nvPr>
            <p:ph idx="3" type="pic"/>
          </p:nvPr>
        </p:nvSpPr>
        <p:spPr>
          <a:xfrm>
            <a:off x="937736" y="1050686"/>
            <a:ext cx="3042128" cy="3042128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0"/>
          <p:cNvSpPr txBox="1"/>
          <p:nvPr>
            <p:ph type="ctrTitle"/>
          </p:nvPr>
        </p:nvSpPr>
        <p:spPr>
          <a:xfrm>
            <a:off x="4894898" y="1050686"/>
            <a:ext cx="3343275" cy="1443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4894898" y="2578567"/>
            <a:ext cx="3343275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9" name="Google Shape;169;p30"/>
          <p:cNvSpPr txBox="1"/>
          <p:nvPr>
            <p:ph idx="4" type="body"/>
          </p:nvPr>
        </p:nvSpPr>
        <p:spPr>
          <a:xfrm>
            <a:off x="4894898" y="3122782"/>
            <a:ext cx="3343275" cy="9700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17">
  <p:cSld name="Slide17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1"/>
          <p:cNvSpPr/>
          <p:nvPr>
            <p:ph idx="3" type="pic"/>
          </p:nvPr>
        </p:nvSpPr>
        <p:spPr>
          <a:xfrm>
            <a:off x="4572000" y="0"/>
            <a:ext cx="4572000" cy="2803712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31"/>
          <p:cNvSpPr txBox="1"/>
          <p:nvPr>
            <p:ph type="ctrTitle"/>
          </p:nvPr>
        </p:nvSpPr>
        <p:spPr>
          <a:xfrm>
            <a:off x="614363" y="1731790"/>
            <a:ext cx="3343275" cy="1443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Arial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614363" y="3259672"/>
            <a:ext cx="3343275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31"/>
          <p:cNvSpPr txBox="1"/>
          <p:nvPr>
            <p:ph idx="4" type="body"/>
          </p:nvPr>
        </p:nvSpPr>
        <p:spPr>
          <a:xfrm>
            <a:off x="5342851" y="3429301"/>
            <a:ext cx="3030298" cy="5975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18">
  <p:cSld name="Slide18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ctrTitle"/>
          </p:nvPr>
        </p:nvSpPr>
        <p:spPr>
          <a:xfrm>
            <a:off x="1449977" y="962942"/>
            <a:ext cx="2018211" cy="1443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Arial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1449977" y="2490824"/>
            <a:ext cx="2018211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9" name="Google Shape;179;p32"/>
          <p:cNvSpPr txBox="1"/>
          <p:nvPr>
            <p:ph idx="2" type="body"/>
          </p:nvPr>
        </p:nvSpPr>
        <p:spPr>
          <a:xfrm>
            <a:off x="4435148" y="1199460"/>
            <a:ext cx="2702719" cy="9700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0" name="Google Shape;180;p32"/>
          <p:cNvSpPr/>
          <p:nvPr>
            <p:ph idx="3" type="pic"/>
          </p:nvPr>
        </p:nvSpPr>
        <p:spPr>
          <a:xfrm>
            <a:off x="1996889" y="3066490"/>
            <a:ext cx="1281113" cy="1443985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32"/>
          <p:cNvSpPr/>
          <p:nvPr>
            <p:ph idx="4" type="pic"/>
          </p:nvPr>
        </p:nvSpPr>
        <p:spPr>
          <a:xfrm>
            <a:off x="3711389" y="3066490"/>
            <a:ext cx="1281113" cy="1443985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2"/>
          <p:cNvSpPr/>
          <p:nvPr>
            <p:ph idx="5" type="pic"/>
          </p:nvPr>
        </p:nvSpPr>
        <p:spPr>
          <a:xfrm>
            <a:off x="5425888" y="3066490"/>
            <a:ext cx="1281113" cy="1443985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32"/>
          <p:cNvSpPr/>
          <p:nvPr>
            <p:ph idx="6" type="pic"/>
          </p:nvPr>
        </p:nvSpPr>
        <p:spPr>
          <a:xfrm>
            <a:off x="7137867" y="3066490"/>
            <a:ext cx="1281113" cy="1443985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2"/>
          <p:cNvSpPr txBox="1"/>
          <p:nvPr>
            <p:ph idx="7" type="body"/>
          </p:nvPr>
        </p:nvSpPr>
        <p:spPr>
          <a:xfrm>
            <a:off x="4435148" y="962942"/>
            <a:ext cx="2702719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19">
  <p:cSld name="Slide19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ctrTitle"/>
          </p:nvPr>
        </p:nvSpPr>
        <p:spPr>
          <a:xfrm>
            <a:off x="614363" y="579701"/>
            <a:ext cx="3343275" cy="47303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Arial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3"/>
          <p:cNvSpPr/>
          <p:nvPr>
            <p:ph idx="2" type="pic"/>
          </p:nvPr>
        </p:nvSpPr>
        <p:spPr>
          <a:xfrm>
            <a:off x="614363" y="1435979"/>
            <a:ext cx="1443038" cy="1443037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33"/>
          <p:cNvSpPr/>
          <p:nvPr>
            <p:ph idx="3" type="pic"/>
          </p:nvPr>
        </p:nvSpPr>
        <p:spPr>
          <a:xfrm>
            <a:off x="2514600" y="1435979"/>
            <a:ext cx="1443038" cy="1443037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33"/>
          <p:cNvSpPr/>
          <p:nvPr>
            <p:ph idx="4" type="pic"/>
          </p:nvPr>
        </p:nvSpPr>
        <p:spPr>
          <a:xfrm>
            <a:off x="614363" y="3262258"/>
            <a:ext cx="1443038" cy="1443038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3"/>
          <p:cNvSpPr/>
          <p:nvPr>
            <p:ph idx="5" type="pic"/>
          </p:nvPr>
        </p:nvSpPr>
        <p:spPr>
          <a:xfrm>
            <a:off x="2514600" y="3262258"/>
            <a:ext cx="1443038" cy="1443038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33"/>
          <p:cNvSpPr txBox="1"/>
          <p:nvPr>
            <p:ph idx="1" type="body"/>
          </p:nvPr>
        </p:nvSpPr>
        <p:spPr>
          <a:xfrm>
            <a:off x="5439641" y="1695081"/>
            <a:ext cx="3150907" cy="48233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2" name="Google Shape;192;p33"/>
          <p:cNvSpPr txBox="1"/>
          <p:nvPr>
            <p:ph idx="6" type="body"/>
          </p:nvPr>
        </p:nvSpPr>
        <p:spPr>
          <a:xfrm>
            <a:off x="5439640" y="1435979"/>
            <a:ext cx="3150907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3" name="Google Shape;193;p33"/>
          <p:cNvSpPr txBox="1"/>
          <p:nvPr>
            <p:ph idx="7" type="body"/>
          </p:nvPr>
        </p:nvSpPr>
        <p:spPr>
          <a:xfrm>
            <a:off x="5439641" y="4209408"/>
            <a:ext cx="3150907" cy="48233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4" name="Google Shape;194;p33"/>
          <p:cNvSpPr txBox="1"/>
          <p:nvPr>
            <p:ph idx="8" type="body"/>
          </p:nvPr>
        </p:nvSpPr>
        <p:spPr>
          <a:xfrm>
            <a:off x="5439640" y="3950305"/>
            <a:ext cx="3150907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" name="Google Shape;195;p33"/>
          <p:cNvSpPr txBox="1"/>
          <p:nvPr>
            <p:ph idx="9" type="body"/>
          </p:nvPr>
        </p:nvSpPr>
        <p:spPr>
          <a:xfrm>
            <a:off x="5439641" y="2968489"/>
            <a:ext cx="3150907" cy="48233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" name="Google Shape;196;p33"/>
          <p:cNvSpPr txBox="1"/>
          <p:nvPr>
            <p:ph idx="13" type="body"/>
          </p:nvPr>
        </p:nvSpPr>
        <p:spPr>
          <a:xfrm>
            <a:off x="5439640" y="2709387"/>
            <a:ext cx="3150907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20">
  <p:cSld name="Slide20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ctrTitle"/>
          </p:nvPr>
        </p:nvSpPr>
        <p:spPr>
          <a:xfrm>
            <a:off x="5247272" y="579701"/>
            <a:ext cx="3343275" cy="47303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Arial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4"/>
          <p:cNvSpPr/>
          <p:nvPr>
            <p:ph idx="2" type="pic"/>
          </p:nvPr>
        </p:nvSpPr>
        <p:spPr>
          <a:xfrm>
            <a:off x="0" y="0"/>
            <a:ext cx="460057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34"/>
          <p:cNvSpPr/>
          <p:nvPr>
            <p:ph idx="3" type="pic"/>
          </p:nvPr>
        </p:nvSpPr>
        <p:spPr>
          <a:xfrm>
            <a:off x="1407319" y="1678781"/>
            <a:ext cx="1785937" cy="1785938"/>
          </a:xfrm>
          <a:prstGeom prst="ellipse">
            <a:avLst/>
          </a:prstGeom>
          <a:noFill/>
          <a:ln>
            <a:noFill/>
          </a:ln>
        </p:spPr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5247272" y="1142210"/>
            <a:ext cx="3343275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" name="Google Shape;202;p34"/>
          <p:cNvSpPr txBox="1"/>
          <p:nvPr>
            <p:ph idx="4" type="body"/>
          </p:nvPr>
        </p:nvSpPr>
        <p:spPr>
          <a:xfrm>
            <a:off x="5247272" y="3236976"/>
            <a:ext cx="2338776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3" name="Google Shape;203;p34"/>
          <p:cNvSpPr txBox="1"/>
          <p:nvPr>
            <p:ph idx="5" type="body"/>
          </p:nvPr>
        </p:nvSpPr>
        <p:spPr>
          <a:xfrm>
            <a:off x="5247272" y="2675809"/>
            <a:ext cx="2338776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4" name="Google Shape;204;p34"/>
          <p:cNvSpPr txBox="1"/>
          <p:nvPr>
            <p:ph idx="6" type="body"/>
          </p:nvPr>
        </p:nvSpPr>
        <p:spPr>
          <a:xfrm>
            <a:off x="5247272" y="2114642"/>
            <a:ext cx="2338776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" name="Google Shape;205;p34"/>
          <p:cNvSpPr txBox="1"/>
          <p:nvPr>
            <p:ph idx="7" type="body"/>
          </p:nvPr>
        </p:nvSpPr>
        <p:spPr>
          <a:xfrm>
            <a:off x="5247272" y="4013465"/>
            <a:ext cx="3150907" cy="5492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21">
  <p:cSld name="Slide2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ctrTitle"/>
          </p:nvPr>
        </p:nvSpPr>
        <p:spPr>
          <a:xfrm>
            <a:off x="2765333" y="626690"/>
            <a:ext cx="3582932" cy="44756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Arial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484158" y="3547193"/>
            <a:ext cx="2145280" cy="9700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" name="Google Shape;209;p35"/>
          <p:cNvSpPr txBox="1"/>
          <p:nvPr>
            <p:ph idx="2" type="body"/>
          </p:nvPr>
        </p:nvSpPr>
        <p:spPr>
          <a:xfrm>
            <a:off x="3691995" y="2856290"/>
            <a:ext cx="1729607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" name="Google Shape;210;p35"/>
          <p:cNvSpPr txBox="1"/>
          <p:nvPr>
            <p:ph idx="3" type="body"/>
          </p:nvPr>
        </p:nvSpPr>
        <p:spPr>
          <a:xfrm>
            <a:off x="6316367" y="3547193"/>
            <a:ext cx="2145280" cy="9700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" name="Google Shape;211;p35"/>
          <p:cNvSpPr txBox="1"/>
          <p:nvPr>
            <p:ph idx="4" type="body"/>
          </p:nvPr>
        </p:nvSpPr>
        <p:spPr>
          <a:xfrm>
            <a:off x="6524204" y="2856290"/>
            <a:ext cx="1729607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2" name="Google Shape;212;p35"/>
          <p:cNvSpPr txBox="1"/>
          <p:nvPr>
            <p:ph idx="5" type="body"/>
          </p:nvPr>
        </p:nvSpPr>
        <p:spPr>
          <a:xfrm>
            <a:off x="620053" y="3547193"/>
            <a:ext cx="2145280" cy="9700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3" name="Google Shape;213;p35"/>
          <p:cNvSpPr txBox="1"/>
          <p:nvPr>
            <p:ph idx="6" type="body"/>
          </p:nvPr>
        </p:nvSpPr>
        <p:spPr>
          <a:xfrm>
            <a:off x="827890" y="2856290"/>
            <a:ext cx="1729607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22">
  <p:cSld name="Slide2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/>
          <p:nvPr>
            <p:ph idx="2" type="pic"/>
          </p:nvPr>
        </p:nvSpPr>
        <p:spPr>
          <a:xfrm>
            <a:off x="0" y="0"/>
            <a:ext cx="281749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6"/>
          <p:cNvSpPr txBox="1"/>
          <p:nvPr>
            <p:ph type="ctrTitle"/>
          </p:nvPr>
        </p:nvSpPr>
        <p:spPr>
          <a:xfrm>
            <a:off x="550178" y="1901651"/>
            <a:ext cx="1717138" cy="1443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Arial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3453787" y="3547193"/>
            <a:ext cx="2145280" cy="9700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8" name="Google Shape;218;p36"/>
          <p:cNvSpPr txBox="1"/>
          <p:nvPr>
            <p:ph idx="3" type="body"/>
          </p:nvPr>
        </p:nvSpPr>
        <p:spPr>
          <a:xfrm>
            <a:off x="3453787" y="3259903"/>
            <a:ext cx="2145280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9" name="Google Shape;219;p36"/>
          <p:cNvSpPr txBox="1"/>
          <p:nvPr>
            <p:ph idx="4" type="body"/>
          </p:nvPr>
        </p:nvSpPr>
        <p:spPr>
          <a:xfrm>
            <a:off x="6318010" y="3547193"/>
            <a:ext cx="2145280" cy="9700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0" name="Google Shape;220;p36"/>
          <p:cNvSpPr txBox="1"/>
          <p:nvPr>
            <p:ph idx="5" type="body"/>
          </p:nvPr>
        </p:nvSpPr>
        <p:spPr>
          <a:xfrm>
            <a:off x="6318010" y="3259903"/>
            <a:ext cx="2145280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1" name="Google Shape;221;p36"/>
          <p:cNvSpPr txBox="1"/>
          <p:nvPr>
            <p:ph idx="6" type="body"/>
          </p:nvPr>
        </p:nvSpPr>
        <p:spPr>
          <a:xfrm>
            <a:off x="3453787" y="1356125"/>
            <a:ext cx="2145280" cy="9700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2" name="Google Shape;222;p36"/>
          <p:cNvSpPr txBox="1"/>
          <p:nvPr>
            <p:ph idx="7" type="body"/>
          </p:nvPr>
        </p:nvSpPr>
        <p:spPr>
          <a:xfrm>
            <a:off x="3453787" y="1068835"/>
            <a:ext cx="2145280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3" name="Google Shape;223;p36"/>
          <p:cNvSpPr txBox="1"/>
          <p:nvPr>
            <p:ph idx="8" type="body"/>
          </p:nvPr>
        </p:nvSpPr>
        <p:spPr>
          <a:xfrm>
            <a:off x="6318010" y="1356125"/>
            <a:ext cx="2145280" cy="9700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15153"/>
              </a:buClr>
              <a:buSzPts val="21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8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5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15153"/>
              </a:buClr>
              <a:buSzPts val="1400"/>
              <a:buNone/>
              <a:defRPr b="0" i="0">
                <a:solidFill>
                  <a:srgbClr val="5151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4" name="Google Shape;224;p36"/>
          <p:cNvSpPr txBox="1"/>
          <p:nvPr>
            <p:ph idx="9" type="body"/>
          </p:nvPr>
        </p:nvSpPr>
        <p:spPr>
          <a:xfrm>
            <a:off x="6318010" y="1068835"/>
            <a:ext cx="2145280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8787C"/>
              </a:buClr>
              <a:buSzPts val="1200"/>
              <a:buNone/>
              <a:defRPr b="0" i="0" sz="1200">
                <a:solidFill>
                  <a:srgbClr val="78787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ctrTitle"/>
          </p:nvPr>
        </p:nvSpPr>
        <p:spPr>
          <a:xfrm>
            <a:off x="622496" y="626690"/>
            <a:ext cx="7881425" cy="44756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Arial"/>
              <a:buNone/>
              <a:defRPr b="0" i="0" sz="3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38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30" name="Google Shape;230;p3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1" name="Google Shape;231;p3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" name="Google Shape;232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6" name="Google Shape;236;p3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" name="Google Shape;237;p3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" name="Google Shape;238;p3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D8D8D"/>
              </a:buClr>
              <a:buSzPts val="1800"/>
              <a:buNone/>
              <a:defRPr sz="1800">
                <a:solidFill>
                  <a:srgbClr val="8D8D8D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8D8D"/>
              </a:buClr>
              <a:buSzPts val="1500"/>
              <a:buNone/>
              <a:defRPr sz="1500">
                <a:solidFill>
                  <a:srgbClr val="8D8D8D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8D8D"/>
              </a:buClr>
              <a:buSzPts val="1400"/>
              <a:buNone/>
              <a:defRPr sz="1400">
                <a:solidFill>
                  <a:srgbClr val="8D8D8D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8D8D"/>
              </a:buClr>
              <a:buSzPts val="1200"/>
              <a:buNone/>
              <a:defRPr sz="1200">
                <a:solidFill>
                  <a:srgbClr val="8D8D8D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8D8D"/>
              </a:buClr>
              <a:buSzPts val="1200"/>
              <a:buNone/>
              <a:defRPr sz="1200">
                <a:solidFill>
                  <a:srgbClr val="8D8D8D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8D8D"/>
              </a:buClr>
              <a:buSzPts val="1200"/>
              <a:buNone/>
              <a:defRPr sz="1200">
                <a:solidFill>
                  <a:srgbClr val="8D8D8D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8D8D"/>
              </a:buClr>
              <a:buSzPts val="1200"/>
              <a:buNone/>
              <a:defRPr sz="1200">
                <a:solidFill>
                  <a:srgbClr val="8D8D8D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8D8D"/>
              </a:buClr>
              <a:buSzPts val="1200"/>
              <a:buNone/>
              <a:defRPr sz="1200">
                <a:solidFill>
                  <a:srgbClr val="8D8D8D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8D8D"/>
              </a:buClr>
              <a:buSzPts val="1200"/>
              <a:buNone/>
              <a:defRPr sz="1200">
                <a:solidFill>
                  <a:srgbClr val="8D8D8D"/>
                </a:solidFill>
              </a:defRPr>
            </a:lvl9pPr>
          </a:lstStyle>
          <a:p/>
        </p:txBody>
      </p:sp>
      <p:sp>
        <p:nvSpPr>
          <p:cNvPr id="242" name="Google Shape;242;p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4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4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41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8" name="Google Shape;248;p41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9" name="Google Shape;249;p4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4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4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4" name="Google Shape;254;p42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55" name="Google Shape;255;p42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6" name="Google Shape;256;p42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57" name="Google Shape;257;p42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8" name="Google Shape;258;p4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9" name="Google Shape;259;p4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0" name="Google Shape;260;p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3" name="Google Shape;263;p4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" name="Google Shape;264;p4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4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4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9" name="Google Shape;269;p4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2" name="Google Shape;272;p45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73" name="Google Shape;273;p45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74" name="Google Shape;274;p4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4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4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9" name="Google Shape;279;p46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6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81" name="Google Shape;281;p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7" name="Google Shape;287;p4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2" name="Google Shape;292;p48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3" name="Google Shape;293;p4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youtube.com/watch?v=vi-_o22_NKA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jungnamgyu.tistory.com/34" TargetMode="External"/><Relationship Id="rId4" Type="http://schemas.openxmlformats.org/officeDocument/2006/relationships/hyperlink" Target="https://blog.naver.com/PostView.naver?blogId=mikangel&amp;logNo=222340116965&amp;categoryNo=66&amp;parentCategoryNo=0&amp;viewDate=&amp;currentPage=1&amp;postListTopCurrentPage=1&amp;from=search&amp;userTopListOpen=true&amp;userTopListCount=5&amp;userTopListManageOpen=false&amp;userTopListCurrentPage=1" TargetMode="External"/><Relationship Id="rId9" Type="http://schemas.openxmlformats.org/officeDocument/2006/relationships/hyperlink" Target="https://gold-jae.tistory.com/34" TargetMode="External"/><Relationship Id="rId5" Type="http://schemas.openxmlformats.org/officeDocument/2006/relationships/hyperlink" Target="https://durian9s-coding-tree.tistory.com/9" TargetMode="External"/><Relationship Id="rId6" Type="http://schemas.openxmlformats.org/officeDocument/2006/relationships/hyperlink" Target="https://www.tensorflow.org/guide/keras/transfer_learning?hl=ko" TargetMode="External"/><Relationship Id="rId7" Type="http://schemas.openxmlformats.org/officeDocument/2006/relationships/hyperlink" Target="https://m.blog.naver.com/PostView.naver?isHttpsRedirect=true&amp;blogId=cjh226&amp;logNo=221468928164" TargetMode="External"/><Relationship Id="rId8" Type="http://schemas.openxmlformats.org/officeDocument/2006/relationships/hyperlink" Target="https://3months.tistory.com/424" TargetMode="External"/><Relationship Id="rId11" Type="http://schemas.openxmlformats.org/officeDocument/2006/relationships/hyperlink" Target="https://durian9s-coding-tree.tistory.com/6" TargetMode="External"/><Relationship Id="rId10" Type="http://schemas.openxmlformats.org/officeDocument/2006/relationships/hyperlink" Target="https://keras.io/ko/preprocessing/image/" TargetMode="External"/><Relationship Id="rId13" Type="http://schemas.openxmlformats.org/officeDocument/2006/relationships/hyperlink" Target="https://blog.naver.com/laonple/222599873338" TargetMode="External"/><Relationship Id="rId12" Type="http://schemas.openxmlformats.org/officeDocument/2006/relationships/hyperlink" Target="https://eehoeskrap.tistory.com/186" TargetMode="External"/><Relationship Id="rId15" Type="http://schemas.openxmlformats.org/officeDocument/2006/relationships/hyperlink" Target="https://deep-learning-study.tistory.com/532" TargetMode="External"/><Relationship Id="rId14" Type="http://schemas.openxmlformats.org/officeDocument/2006/relationships/hyperlink" Target="https://deep-learning-study.tistory.com/541" TargetMode="External"/><Relationship Id="rId17" Type="http://schemas.openxmlformats.org/officeDocument/2006/relationships/hyperlink" Target="https://www.youtube.com/watch?v=V0dLhyg5_Dw&amp;t=1814s" TargetMode="External"/><Relationship Id="rId16" Type="http://schemas.openxmlformats.org/officeDocument/2006/relationships/hyperlink" Target="https://minimin2.tistory.com/43" TargetMode="External"/><Relationship Id="rId19" Type="http://schemas.openxmlformats.org/officeDocument/2006/relationships/hyperlink" Target="https://www.youtube.com/watch?v=671BsKl8d0E" TargetMode="External"/><Relationship Id="rId18" Type="http://schemas.openxmlformats.org/officeDocument/2006/relationships/hyperlink" Target="https://www.youtube.com/watch?v=vRtM4K8e_Q4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Relationship Id="rId11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9"/>
          <p:cNvSpPr/>
          <p:nvPr/>
        </p:nvSpPr>
        <p:spPr>
          <a:xfrm>
            <a:off x="0" y="-7"/>
            <a:ext cx="9144000" cy="51435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9"/>
          <p:cNvSpPr/>
          <p:nvPr/>
        </p:nvSpPr>
        <p:spPr>
          <a:xfrm>
            <a:off x="3507247" y="1506997"/>
            <a:ext cx="2129400" cy="21294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4" name="Google Shape;304;p49"/>
          <p:cNvCxnSpPr/>
          <p:nvPr/>
        </p:nvCxnSpPr>
        <p:spPr>
          <a:xfrm rot="10800000">
            <a:off x="1" y="0"/>
            <a:ext cx="3507246" cy="1506996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5" name="Google Shape;305;p49"/>
          <p:cNvCxnSpPr/>
          <p:nvPr/>
        </p:nvCxnSpPr>
        <p:spPr>
          <a:xfrm flipH="1">
            <a:off x="0" y="3636504"/>
            <a:ext cx="3507247" cy="1506996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6" name="Google Shape;306;p49"/>
          <p:cNvCxnSpPr/>
          <p:nvPr/>
        </p:nvCxnSpPr>
        <p:spPr>
          <a:xfrm flipH="1">
            <a:off x="5635947" y="21156"/>
            <a:ext cx="3522294" cy="148584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7" name="Google Shape;307;p49"/>
          <p:cNvCxnSpPr/>
          <p:nvPr/>
        </p:nvCxnSpPr>
        <p:spPr>
          <a:xfrm rot="10800000">
            <a:off x="5635947" y="3636504"/>
            <a:ext cx="3485147" cy="1506997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8" name="Google Shape;308;p49"/>
          <p:cNvSpPr/>
          <p:nvPr/>
        </p:nvSpPr>
        <p:spPr>
          <a:xfrm>
            <a:off x="1836356" y="791008"/>
            <a:ext cx="5473500" cy="35688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9"/>
          <p:cNvSpPr/>
          <p:nvPr/>
        </p:nvSpPr>
        <p:spPr>
          <a:xfrm>
            <a:off x="1784110" y="4295274"/>
            <a:ext cx="108284" cy="10828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9"/>
          <p:cNvSpPr/>
          <p:nvPr/>
        </p:nvSpPr>
        <p:spPr>
          <a:xfrm>
            <a:off x="7253966" y="4295274"/>
            <a:ext cx="108284" cy="10828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9"/>
          <p:cNvSpPr/>
          <p:nvPr/>
        </p:nvSpPr>
        <p:spPr>
          <a:xfrm>
            <a:off x="7253966" y="736865"/>
            <a:ext cx="108284" cy="10828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9"/>
          <p:cNvSpPr/>
          <p:nvPr/>
        </p:nvSpPr>
        <p:spPr>
          <a:xfrm>
            <a:off x="1785040" y="736865"/>
            <a:ext cx="108284" cy="10828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9"/>
          <p:cNvSpPr txBox="1"/>
          <p:nvPr/>
        </p:nvSpPr>
        <p:spPr>
          <a:xfrm>
            <a:off x="3222600" y="1920589"/>
            <a:ext cx="26988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Deep</a:t>
            </a:r>
            <a:endParaRPr b="1" sz="25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Learning</a:t>
            </a:r>
            <a:endParaRPr b="1" sz="25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Mini</a:t>
            </a:r>
            <a:endParaRPr b="1" sz="25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</a:t>
            </a:r>
            <a:endParaRPr b="1" sz="25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49"/>
          <p:cNvSpPr txBox="1"/>
          <p:nvPr/>
        </p:nvSpPr>
        <p:spPr>
          <a:xfrm>
            <a:off x="2389850" y="4451318"/>
            <a:ext cx="436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행동 데이터 분류 - 1조 |</a:t>
            </a:r>
            <a:endParaRPr sz="15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49"/>
          <p:cNvSpPr txBox="1"/>
          <p:nvPr/>
        </p:nvSpPr>
        <p:spPr>
          <a:xfrm>
            <a:off x="2389850" y="4760021"/>
            <a:ext cx="4366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윤태양 이태훈 임채범 윤태웅 박현주 구은혜 김혜리 명소연 고남욱 황희선 </a:t>
            </a:r>
            <a:endParaRPr sz="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8"/>
          <p:cNvSpPr/>
          <p:nvPr/>
        </p:nvSpPr>
        <p:spPr>
          <a:xfrm>
            <a:off x="0" y="711350"/>
            <a:ext cx="9144000" cy="74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8"/>
          <p:cNvSpPr/>
          <p:nvPr/>
        </p:nvSpPr>
        <p:spPr>
          <a:xfrm>
            <a:off x="0" y="3174448"/>
            <a:ext cx="9144000" cy="135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1" name="Google Shape;541;p58"/>
          <p:cNvPicPr preferRelativeResize="0"/>
          <p:nvPr/>
        </p:nvPicPr>
        <p:blipFill rotWithShape="1">
          <a:blip r:embed="rId3">
            <a:alphaModFix/>
          </a:blip>
          <a:srcRect b="23026" l="0" r="0" t="15698"/>
          <a:stretch/>
        </p:blipFill>
        <p:spPr>
          <a:xfrm>
            <a:off x="1890200" y="885088"/>
            <a:ext cx="5363599" cy="394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325" y="1837088"/>
            <a:ext cx="5361334" cy="95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0200" y="3303878"/>
            <a:ext cx="5363600" cy="109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8"/>
          <p:cNvSpPr/>
          <p:nvPr/>
        </p:nvSpPr>
        <p:spPr>
          <a:xfrm>
            <a:off x="714750" y="1837100"/>
            <a:ext cx="634500" cy="953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0E0E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8"/>
          <p:cNvSpPr/>
          <p:nvPr/>
        </p:nvSpPr>
        <p:spPr>
          <a:xfrm>
            <a:off x="7575500" y="1901874"/>
            <a:ext cx="1258800" cy="888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34343"/>
                </a:solidFill>
                <a:highlight>
                  <a:srgbClr val="FFF2CC"/>
                </a:highlight>
              </a:rPr>
              <a:t>최상위</a:t>
            </a:r>
            <a:r>
              <a:rPr b="1" lang="ko" sz="1000">
                <a:solidFill>
                  <a:srgbClr val="434343"/>
                </a:solidFill>
                <a:highlight>
                  <a:srgbClr val="FFF2CC"/>
                </a:highlight>
              </a:rPr>
              <a:t> 3개</a:t>
            </a:r>
            <a:endParaRPr b="1" sz="1000">
              <a:solidFill>
                <a:srgbClr val="434343"/>
              </a:solidFill>
              <a:highlight>
                <a:srgbClr val="FFF2CC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34343"/>
                </a:solidFill>
                <a:highlight>
                  <a:srgbClr val="FFF2CC"/>
                </a:highlight>
              </a:rPr>
              <a:t>합성곱 기반층</a:t>
            </a:r>
            <a:endParaRPr b="1" sz="1000">
              <a:solidFill>
                <a:srgbClr val="434343"/>
              </a:solidFill>
              <a:highlight>
                <a:srgbClr val="FFF2CC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34343"/>
                </a:solidFill>
                <a:highlight>
                  <a:srgbClr val="FFF2CC"/>
                </a:highlight>
              </a:rPr>
              <a:t>동결 해제</a:t>
            </a:r>
            <a:endParaRPr b="1" sz="1000">
              <a:solidFill>
                <a:srgbClr val="434343"/>
              </a:solidFill>
              <a:highlight>
                <a:srgbClr val="FFF2CC"/>
              </a:highlight>
            </a:endParaRPr>
          </a:p>
        </p:txBody>
      </p:sp>
      <p:sp>
        <p:nvSpPr>
          <p:cNvPr id="546" name="Google Shape;546;p58"/>
          <p:cNvSpPr/>
          <p:nvPr/>
        </p:nvSpPr>
        <p:spPr>
          <a:xfrm>
            <a:off x="0" y="4846760"/>
            <a:ext cx="9144000" cy="301625"/>
          </a:xfrm>
          <a:custGeom>
            <a:rect b="b" l="l" r="r" t="t"/>
            <a:pathLst>
              <a:path extrusionOk="0" h="635000" w="12192000">
                <a:moveTo>
                  <a:pt x="0" y="0"/>
                </a:moveTo>
                <a:lnTo>
                  <a:pt x="12192000" y="0"/>
                </a:lnTo>
                <a:lnTo>
                  <a:pt x="121920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3F3F3F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p58"/>
          <p:cNvSpPr/>
          <p:nvPr/>
        </p:nvSpPr>
        <p:spPr>
          <a:xfrm>
            <a:off x="0" y="4846760"/>
            <a:ext cx="9144000" cy="301625"/>
          </a:xfrm>
          <a:custGeom>
            <a:rect b="b" l="l" r="r" t="t"/>
            <a:pathLst>
              <a:path extrusionOk="0" h="635000" w="12192000">
                <a:moveTo>
                  <a:pt x="0" y="0"/>
                </a:moveTo>
                <a:lnTo>
                  <a:pt x="12192000" y="0"/>
                </a:lnTo>
                <a:lnTo>
                  <a:pt x="121920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3F3F3F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EFC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전처리 과정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58"/>
          <p:cNvSpPr/>
          <p:nvPr/>
        </p:nvSpPr>
        <p:spPr>
          <a:xfrm>
            <a:off x="109728" y="61721"/>
            <a:ext cx="123444" cy="548640"/>
          </a:xfrm>
          <a:custGeom>
            <a:rect b="b" l="l" r="r" t="t"/>
            <a:pathLst>
              <a:path extrusionOk="0" h="731520" w="164592">
                <a:moveTo>
                  <a:pt x="41147" y="41147"/>
                </a:moveTo>
                <a:lnTo>
                  <a:pt x="41147" y="690372"/>
                </a:lnTo>
              </a:path>
            </a:pathLst>
          </a:custGeom>
          <a:noFill/>
          <a:ln cap="flat" cmpd="sng" w="762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58"/>
          <p:cNvSpPr txBox="1"/>
          <p:nvPr/>
        </p:nvSpPr>
        <p:spPr>
          <a:xfrm>
            <a:off x="208200" y="140575"/>
            <a:ext cx="16476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3-1. Fine Tuning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9"/>
          <p:cNvSpPr/>
          <p:nvPr/>
        </p:nvSpPr>
        <p:spPr>
          <a:xfrm>
            <a:off x="0" y="711350"/>
            <a:ext cx="9144000" cy="1751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59"/>
          <p:cNvSpPr/>
          <p:nvPr/>
        </p:nvSpPr>
        <p:spPr>
          <a:xfrm>
            <a:off x="0" y="4846760"/>
            <a:ext cx="9144000" cy="301625"/>
          </a:xfrm>
          <a:custGeom>
            <a:rect b="b" l="l" r="r" t="t"/>
            <a:pathLst>
              <a:path extrusionOk="0" h="635000" w="12192000">
                <a:moveTo>
                  <a:pt x="0" y="0"/>
                </a:moveTo>
                <a:lnTo>
                  <a:pt x="12192000" y="0"/>
                </a:lnTo>
                <a:lnTo>
                  <a:pt x="121920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3F3F3F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6" name="Google Shape;556;p59"/>
          <p:cNvSpPr/>
          <p:nvPr/>
        </p:nvSpPr>
        <p:spPr>
          <a:xfrm>
            <a:off x="0" y="4846760"/>
            <a:ext cx="9144000" cy="301625"/>
          </a:xfrm>
          <a:custGeom>
            <a:rect b="b" l="l" r="r" t="t"/>
            <a:pathLst>
              <a:path extrusionOk="0" h="635000" w="12192000">
                <a:moveTo>
                  <a:pt x="0" y="0"/>
                </a:moveTo>
                <a:lnTo>
                  <a:pt x="12192000" y="0"/>
                </a:lnTo>
                <a:lnTo>
                  <a:pt x="121920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3F3F3F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EFC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전처리 과정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p59"/>
          <p:cNvSpPr/>
          <p:nvPr/>
        </p:nvSpPr>
        <p:spPr>
          <a:xfrm>
            <a:off x="109728" y="61721"/>
            <a:ext cx="123444" cy="548640"/>
          </a:xfrm>
          <a:custGeom>
            <a:rect b="b" l="l" r="r" t="t"/>
            <a:pathLst>
              <a:path extrusionOk="0" h="731520" w="164592">
                <a:moveTo>
                  <a:pt x="41147" y="41147"/>
                </a:moveTo>
                <a:lnTo>
                  <a:pt x="41147" y="690372"/>
                </a:lnTo>
              </a:path>
            </a:pathLst>
          </a:custGeom>
          <a:noFill/>
          <a:ln cap="flat" cmpd="sng" w="762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59"/>
          <p:cNvSpPr txBox="1"/>
          <p:nvPr/>
        </p:nvSpPr>
        <p:spPr>
          <a:xfrm>
            <a:off x="208200" y="140575"/>
            <a:ext cx="20028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3-2. Early Stopping</a:t>
            </a:r>
            <a:endParaRPr sz="1100"/>
          </a:p>
        </p:txBody>
      </p:sp>
      <p:sp>
        <p:nvSpPr>
          <p:cNvPr id="559" name="Google Shape;559;p59"/>
          <p:cNvSpPr txBox="1"/>
          <p:nvPr/>
        </p:nvSpPr>
        <p:spPr>
          <a:xfrm>
            <a:off x="2961100" y="191500"/>
            <a:ext cx="356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83828"/>
                </a:solidFill>
              </a:rPr>
              <a:t>오른쪽의 내용을 아래 코드의 주석으로 달아 다시 캡쳐해서 첨부 부탁드립니다 !</a:t>
            </a:r>
            <a:endParaRPr b="1">
              <a:solidFill>
                <a:srgbClr val="E83828"/>
              </a:solidFill>
            </a:endParaRPr>
          </a:p>
        </p:txBody>
      </p:sp>
      <p:sp>
        <p:nvSpPr>
          <p:cNvPr id="560" name="Google Shape;560;p59"/>
          <p:cNvSpPr txBox="1"/>
          <p:nvPr/>
        </p:nvSpPr>
        <p:spPr>
          <a:xfrm>
            <a:off x="3275200" y="2867175"/>
            <a:ext cx="294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34343"/>
                </a:solidFill>
                <a:highlight>
                  <a:srgbClr val="FFF2CC"/>
                </a:highlight>
              </a:rPr>
              <a:t>Early Stopping</a:t>
            </a:r>
            <a:endParaRPr b="1" sz="1700">
              <a:solidFill>
                <a:srgbClr val="434343"/>
              </a:solidFill>
              <a:highlight>
                <a:srgbClr val="FFF2CC"/>
              </a:highlight>
            </a:endParaRPr>
          </a:p>
        </p:txBody>
      </p:sp>
      <p:sp>
        <p:nvSpPr>
          <p:cNvPr id="561" name="Google Shape;561;p59"/>
          <p:cNvSpPr/>
          <p:nvPr/>
        </p:nvSpPr>
        <p:spPr>
          <a:xfrm>
            <a:off x="2156350" y="3551063"/>
            <a:ext cx="5178900" cy="786000"/>
          </a:xfrm>
          <a:prstGeom prst="bracketPair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과적합이 시작되기 전에 훈련 epoch 횟수를 제한하여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훈련을 미리 중지하는 것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2" name="Google Shape;56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763" y="898775"/>
            <a:ext cx="6594075" cy="13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0"/>
          <p:cNvSpPr/>
          <p:nvPr/>
        </p:nvSpPr>
        <p:spPr>
          <a:xfrm>
            <a:off x="0" y="711350"/>
            <a:ext cx="9144000" cy="1751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8" name="Google Shape;568;p60"/>
          <p:cNvPicPr preferRelativeResize="0"/>
          <p:nvPr/>
        </p:nvPicPr>
        <p:blipFill rotWithShape="1">
          <a:blip r:embed="rId3">
            <a:alphaModFix/>
          </a:blip>
          <a:srcRect b="0" l="18272" r="20859" t="0"/>
          <a:stretch/>
        </p:blipFill>
        <p:spPr>
          <a:xfrm>
            <a:off x="1490650" y="2569385"/>
            <a:ext cx="2002799" cy="1863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0"/>
          <p:cNvSpPr/>
          <p:nvPr/>
        </p:nvSpPr>
        <p:spPr>
          <a:xfrm>
            <a:off x="3161600" y="1503950"/>
            <a:ext cx="564000" cy="33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650" y="767900"/>
            <a:ext cx="6162675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0"/>
          <p:cNvSpPr txBox="1"/>
          <p:nvPr/>
        </p:nvSpPr>
        <p:spPr>
          <a:xfrm>
            <a:off x="3353288" y="1601200"/>
            <a:ext cx="1443000" cy="400200"/>
          </a:xfrm>
          <a:prstGeom prst="rect">
            <a:avLst/>
          </a:prstGeom>
          <a:noFill/>
          <a:ln cap="flat" cmpd="sng" w="19050">
            <a:solidFill>
              <a:srgbClr val="E83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2" name="Google Shape;57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6300" y="2472092"/>
            <a:ext cx="3062935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0"/>
          <p:cNvSpPr/>
          <p:nvPr/>
        </p:nvSpPr>
        <p:spPr>
          <a:xfrm>
            <a:off x="0" y="4846760"/>
            <a:ext cx="9144000" cy="301625"/>
          </a:xfrm>
          <a:custGeom>
            <a:rect b="b" l="l" r="r" t="t"/>
            <a:pathLst>
              <a:path extrusionOk="0" h="635000" w="12192000">
                <a:moveTo>
                  <a:pt x="0" y="0"/>
                </a:moveTo>
                <a:lnTo>
                  <a:pt x="12192000" y="0"/>
                </a:lnTo>
                <a:lnTo>
                  <a:pt x="121920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3F3F3F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60"/>
          <p:cNvSpPr/>
          <p:nvPr/>
        </p:nvSpPr>
        <p:spPr>
          <a:xfrm>
            <a:off x="0" y="4846760"/>
            <a:ext cx="9144000" cy="301625"/>
          </a:xfrm>
          <a:custGeom>
            <a:rect b="b" l="l" r="r" t="t"/>
            <a:pathLst>
              <a:path extrusionOk="0" h="635000" w="12192000">
                <a:moveTo>
                  <a:pt x="0" y="0"/>
                </a:moveTo>
                <a:lnTo>
                  <a:pt x="12192000" y="0"/>
                </a:lnTo>
                <a:lnTo>
                  <a:pt x="121920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3F3F3F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EFC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전처리 과정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5" name="Google Shape;575;p60"/>
          <p:cNvSpPr/>
          <p:nvPr/>
        </p:nvSpPr>
        <p:spPr>
          <a:xfrm>
            <a:off x="109728" y="61721"/>
            <a:ext cx="123444" cy="548640"/>
          </a:xfrm>
          <a:custGeom>
            <a:rect b="b" l="l" r="r" t="t"/>
            <a:pathLst>
              <a:path extrusionOk="0" h="731520" w="164592">
                <a:moveTo>
                  <a:pt x="41147" y="41147"/>
                </a:moveTo>
                <a:lnTo>
                  <a:pt x="41147" y="690372"/>
                </a:lnTo>
              </a:path>
            </a:pathLst>
          </a:custGeom>
          <a:noFill/>
          <a:ln cap="flat" cmpd="sng" w="762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p60"/>
          <p:cNvSpPr txBox="1"/>
          <p:nvPr/>
        </p:nvSpPr>
        <p:spPr>
          <a:xfrm>
            <a:off x="208200" y="140575"/>
            <a:ext cx="20028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3-3. ELU</a:t>
            </a:r>
            <a:endParaRPr sz="1100"/>
          </a:p>
        </p:txBody>
      </p:sp>
      <p:sp>
        <p:nvSpPr>
          <p:cNvPr id="577" name="Google Shape;577;p60"/>
          <p:cNvSpPr txBox="1"/>
          <p:nvPr/>
        </p:nvSpPr>
        <p:spPr>
          <a:xfrm>
            <a:off x="1007045" y="4400350"/>
            <a:ext cx="282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03864"/>
                </a:solidFill>
                <a:highlight>
                  <a:srgbClr val="EFEFEF"/>
                </a:highlight>
              </a:rPr>
              <a:t>&lt; RELU &gt;</a:t>
            </a:r>
            <a:endParaRPr sz="1700">
              <a:solidFill>
                <a:srgbClr val="203864"/>
              </a:solidFill>
              <a:highlight>
                <a:srgbClr val="EFEFEF"/>
              </a:highlight>
            </a:endParaRPr>
          </a:p>
        </p:txBody>
      </p:sp>
      <p:sp>
        <p:nvSpPr>
          <p:cNvPr id="578" name="Google Shape;578;p60"/>
          <p:cNvSpPr txBox="1"/>
          <p:nvPr/>
        </p:nvSpPr>
        <p:spPr>
          <a:xfrm>
            <a:off x="4692551" y="4400350"/>
            <a:ext cx="191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03864"/>
                </a:solidFill>
                <a:highlight>
                  <a:srgbClr val="FFF2CC"/>
                </a:highlight>
              </a:rPr>
              <a:t>&lt; ELU &gt;</a:t>
            </a:r>
            <a:endParaRPr sz="1700">
              <a:solidFill>
                <a:srgbClr val="203864"/>
              </a:solidFill>
              <a:highlight>
                <a:srgbClr val="FFF2CC"/>
              </a:highlight>
            </a:endParaRPr>
          </a:p>
        </p:txBody>
      </p:sp>
      <p:sp>
        <p:nvSpPr>
          <p:cNvPr id="579" name="Google Shape;579;p60"/>
          <p:cNvSpPr/>
          <p:nvPr/>
        </p:nvSpPr>
        <p:spPr>
          <a:xfrm>
            <a:off x="3843350" y="3377575"/>
            <a:ext cx="462900" cy="33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1"/>
          <p:cNvSpPr/>
          <p:nvPr/>
        </p:nvSpPr>
        <p:spPr>
          <a:xfrm>
            <a:off x="0" y="711350"/>
            <a:ext cx="9144000" cy="74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61"/>
          <p:cNvSpPr/>
          <p:nvPr/>
        </p:nvSpPr>
        <p:spPr>
          <a:xfrm>
            <a:off x="0" y="4846760"/>
            <a:ext cx="9144000" cy="301625"/>
          </a:xfrm>
          <a:custGeom>
            <a:rect b="b" l="l" r="r" t="t"/>
            <a:pathLst>
              <a:path extrusionOk="0" h="635000" w="12192000">
                <a:moveTo>
                  <a:pt x="0" y="0"/>
                </a:moveTo>
                <a:lnTo>
                  <a:pt x="12192000" y="0"/>
                </a:lnTo>
                <a:lnTo>
                  <a:pt x="121920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3F3F3F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6" name="Google Shape;586;p61"/>
          <p:cNvSpPr/>
          <p:nvPr/>
        </p:nvSpPr>
        <p:spPr>
          <a:xfrm>
            <a:off x="0" y="4846760"/>
            <a:ext cx="9144000" cy="301625"/>
          </a:xfrm>
          <a:custGeom>
            <a:rect b="b" l="l" r="r" t="t"/>
            <a:pathLst>
              <a:path extrusionOk="0" h="635000" w="12192000">
                <a:moveTo>
                  <a:pt x="0" y="0"/>
                </a:moveTo>
                <a:lnTo>
                  <a:pt x="12192000" y="0"/>
                </a:lnTo>
                <a:lnTo>
                  <a:pt x="121920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3F3F3F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EFC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전처리 과정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7" name="Google Shape;587;p61"/>
          <p:cNvSpPr/>
          <p:nvPr/>
        </p:nvSpPr>
        <p:spPr>
          <a:xfrm>
            <a:off x="109728" y="61721"/>
            <a:ext cx="123444" cy="548640"/>
          </a:xfrm>
          <a:custGeom>
            <a:rect b="b" l="l" r="r" t="t"/>
            <a:pathLst>
              <a:path extrusionOk="0" h="731520" w="164592">
                <a:moveTo>
                  <a:pt x="41147" y="41147"/>
                </a:moveTo>
                <a:lnTo>
                  <a:pt x="41147" y="690372"/>
                </a:lnTo>
              </a:path>
            </a:pathLst>
          </a:custGeom>
          <a:noFill/>
          <a:ln cap="flat" cmpd="sng" w="762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61"/>
          <p:cNvSpPr txBox="1"/>
          <p:nvPr/>
        </p:nvSpPr>
        <p:spPr>
          <a:xfrm>
            <a:off x="208200" y="140575"/>
            <a:ext cx="5767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3-4. ImageDataGenerator 옵션 &amp; Frame 변경</a:t>
            </a:r>
            <a:r>
              <a:rPr lang="ko" sz="1500">
                <a:solidFill>
                  <a:schemeClr val="dk1"/>
                </a:solidFill>
              </a:rPr>
              <a:t> </a:t>
            </a:r>
            <a:endParaRPr sz="1100"/>
          </a:p>
        </p:txBody>
      </p:sp>
      <p:pic>
        <p:nvPicPr>
          <p:cNvPr id="589" name="Google Shape;5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83" y="2474349"/>
            <a:ext cx="988826" cy="988826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1"/>
          <p:cNvSpPr txBox="1"/>
          <p:nvPr/>
        </p:nvSpPr>
        <p:spPr>
          <a:xfrm>
            <a:off x="550276" y="3819754"/>
            <a:ext cx="128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</a:rPr>
              <a:t>Loss : 0.1798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</a:rPr>
              <a:t>Acc : 93.10</a:t>
            </a:r>
            <a:endParaRPr sz="1300">
              <a:solidFill>
                <a:srgbClr val="434343"/>
              </a:solidFill>
            </a:endParaRPr>
          </a:p>
        </p:txBody>
      </p:sp>
      <p:sp>
        <p:nvSpPr>
          <p:cNvPr id="591" name="Google Shape;591;p61"/>
          <p:cNvSpPr/>
          <p:nvPr/>
        </p:nvSpPr>
        <p:spPr>
          <a:xfrm>
            <a:off x="2129920" y="2473163"/>
            <a:ext cx="621900" cy="991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1"/>
          <p:cNvSpPr txBox="1"/>
          <p:nvPr/>
        </p:nvSpPr>
        <p:spPr>
          <a:xfrm>
            <a:off x="1834905" y="3819754"/>
            <a:ext cx="128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</a:rPr>
              <a:t>L</a:t>
            </a:r>
            <a:r>
              <a:rPr lang="ko" sz="1300">
                <a:solidFill>
                  <a:srgbClr val="434343"/>
                </a:solidFill>
              </a:rPr>
              <a:t>oss : 0.3430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</a:rPr>
              <a:t>Acc : 88.54</a:t>
            </a:r>
            <a:endParaRPr sz="1300">
              <a:solidFill>
                <a:srgbClr val="434343"/>
              </a:solidFill>
            </a:endParaRPr>
          </a:p>
        </p:txBody>
      </p:sp>
      <p:pic>
        <p:nvPicPr>
          <p:cNvPr id="593" name="Google Shape;59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256" y="2411690"/>
            <a:ext cx="1004400" cy="99120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1"/>
          <p:cNvSpPr txBox="1"/>
          <p:nvPr/>
        </p:nvSpPr>
        <p:spPr>
          <a:xfrm>
            <a:off x="4226079" y="3819525"/>
            <a:ext cx="128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</a:rPr>
              <a:t>L</a:t>
            </a:r>
            <a:r>
              <a:rPr lang="ko" sz="1300">
                <a:solidFill>
                  <a:srgbClr val="434343"/>
                </a:solidFill>
              </a:rPr>
              <a:t>oss : 0.1645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</a:rPr>
              <a:t>Acc : 93.34</a:t>
            </a:r>
            <a:endParaRPr sz="1300">
              <a:solidFill>
                <a:srgbClr val="434343"/>
              </a:solidFill>
            </a:endParaRPr>
          </a:p>
        </p:txBody>
      </p:sp>
      <p:pic>
        <p:nvPicPr>
          <p:cNvPr id="595" name="Google Shape;59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5896" y="2473740"/>
            <a:ext cx="1004400" cy="99001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1"/>
          <p:cNvSpPr txBox="1"/>
          <p:nvPr/>
        </p:nvSpPr>
        <p:spPr>
          <a:xfrm>
            <a:off x="5807842" y="3819754"/>
            <a:ext cx="128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</a:rPr>
              <a:t>L</a:t>
            </a:r>
            <a:r>
              <a:rPr lang="ko" sz="1300">
                <a:solidFill>
                  <a:srgbClr val="434343"/>
                </a:solidFill>
              </a:rPr>
              <a:t>oss : 0.1609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</a:rPr>
              <a:t>Acc : 92.00</a:t>
            </a:r>
            <a:endParaRPr sz="1300">
              <a:solidFill>
                <a:srgbClr val="434343"/>
              </a:solidFill>
            </a:endParaRPr>
          </a:p>
        </p:txBody>
      </p:sp>
      <p:pic>
        <p:nvPicPr>
          <p:cNvPr id="597" name="Google Shape;597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6568" y="2473154"/>
            <a:ext cx="1004400" cy="988834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1"/>
          <p:cNvSpPr txBox="1"/>
          <p:nvPr/>
        </p:nvSpPr>
        <p:spPr>
          <a:xfrm>
            <a:off x="7389624" y="3818554"/>
            <a:ext cx="128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</a:rPr>
              <a:t>L</a:t>
            </a:r>
            <a:r>
              <a:rPr lang="ko" sz="1300">
                <a:solidFill>
                  <a:srgbClr val="434343"/>
                </a:solidFill>
              </a:rPr>
              <a:t>oss : 0.2179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</a:rPr>
              <a:t>Acc : 91.60</a:t>
            </a:r>
            <a:endParaRPr sz="1300">
              <a:solidFill>
                <a:srgbClr val="434343"/>
              </a:solidFill>
            </a:endParaRPr>
          </a:p>
        </p:txBody>
      </p:sp>
      <p:sp>
        <p:nvSpPr>
          <p:cNvPr id="599" name="Google Shape;599;p61"/>
          <p:cNvSpPr txBox="1"/>
          <p:nvPr/>
        </p:nvSpPr>
        <p:spPr>
          <a:xfrm>
            <a:off x="2712450" y="858938"/>
            <a:ext cx="371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기존 L</a:t>
            </a:r>
            <a:r>
              <a:rPr lang="ko" sz="1700"/>
              <a:t>oss : 0.2276 , </a:t>
            </a:r>
            <a:r>
              <a:rPr lang="ko" sz="1700"/>
              <a:t>A</a:t>
            </a:r>
            <a:r>
              <a:rPr lang="ko" sz="1700"/>
              <a:t>cc : 91.90</a:t>
            </a:r>
            <a:endParaRPr sz="1700"/>
          </a:p>
        </p:txBody>
      </p:sp>
      <p:sp>
        <p:nvSpPr>
          <p:cNvPr id="600" name="Google Shape;600;p61"/>
          <p:cNvSpPr txBox="1"/>
          <p:nvPr/>
        </p:nvSpPr>
        <p:spPr>
          <a:xfrm>
            <a:off x="372141" y="1761150"/>
            <a:ext cx="282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03864"/>
                </a:solidFill>
                <a:highlight>
                  <a:srgbClr val="F3F3F3"/>
                </a:highlight>
              </a:rPr>
              <a:t>&lt; ImageDataGenerator &gt;</a:t>
            </a:r>
            <a:endParaRPr sz="1700">
              <a:solidFill>
                <a:srgbClr val="203864"/>
              </a:solidFill>
              <a:highlight>
                <a:srgbClr val="F3F3F3"/>
              </a:highlight>
            </a:endParaRPr>
          </a:p>
        </p:txBody>
      </p:sp>
      <p:sp>
        <p:nvSpPr>
          <p:cNvPr id="601" name="Google Shape;601;p61"/>
          <p:cNvSpPr txBox="1"/>
          <p:nvPr/>
        </p:nvSpPr>
        <p:spPr>
          <a:xfrm>
            <a:off x="5040000" y="1761157"/>
            <a:ext cx="282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03864"/>
                </a:solidFill>
                <a:highlight>
                  <a:srgbClr val="F3F3F3"/>
                </a:highlight>
              </a:rPr>
              <a:t>&lt; Frame &gt;</a:t>
            </a:r>
            <a:endParaRPr sz="1700">
              <a:solidFill>
                <a:srgbClr val="203864"/>
              </a:solidFill>
              <a:highlight>
                <a:srgbClr val="F3F3F3"/>
              </a:highlight>
            </a:endParaRPr>
          </a:p>
        </p:txBody>
      </p:sp>
      <p:cxnSp>
        <p:nvCxnSpPr>
          <p:cNvPr id="602" name="Google Shape;602;p61"/>
          <p:cNvCxnSpPr/>
          <p:nvPr/>
        </p:nvCxnSpPr>
        <p:spPr>
          <a:xfrm>
            <a:off x="3561763" y="2207538"/>
            <a:ext cx="0" cy="2100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2"/>
          <p:cNvSpPr/>
          <p:nvPr/>
        </p:nvSpPr>
        <p:spPr>
          <a:xfrm>
            <a:off x="481520" y="0"/>
            <a:ext cx="6530700" cy="5143500"/>
          </a:xfrm>
          <a:prstGeom prst="rect">
            <a:avLst/>
          </a:prstGeom>
          <a:solidFill>
            <a:srgbClr val="68686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Google Shape;608;p6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36187" r="36187" t="0"/>
          <a:stretch/>
        </p:blipFill>
        <p:spPr>
          <a:xfrm>
            <a:off x="7012305" y="0"/>
            <a:ext cx="21316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2"/>
          <p:cNvSpPr/>
          <p:nvPr/>
        </p:nvSpPr>
        <p:spPr>
          <a:xfrm>
            <a:off x="847963" y="421148"/>
            <a:ext cx="5763600" cy="43698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0" name="Google Shape;610;p62"/>
          <p:cNvCxnSpPr/>
          <p:nvPr/>
        </p:nvCxnSpPr>
        <p:spPr>
          <a:xfrm>
            <a:off x="3706211" y="4354033"/>
            <a:ext cx="0" cy="7896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1" name="Google Shape;611;p62"/>
          <p:cNvSpPr/>
          <p:nvPr/>
        </p:nvSpPr>
        <p:spPr>
          <a:xfrm>
            <a:off x="3648550" y="4062767"/>
            <a:ext cx="108300" cy="10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62"/>
          <p:cNvSpPr/>
          <p:nvPr/>
        </p:nvSpPr>
        <p:spPr>
          <a:xfrm>
            <a:off x="7012305" y="-1"/>
            <a:ext cx="2131800" cy="51435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3" name="Google Shape;613;p62"/>
          <p:cNvCxnSpPr/>
          <p:nvPr/>
        </p:nvCxnSpPr>
        <p:spPr>
          <a:xfrm flipH="1" rot="10800000">
            <a:off x="6613249" y="58"/>
            <a:ext cx="399000" cy="4158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4" name="Google Shape;614;p62"/>
          <p:cNvCxnSpPr/>
          <p:nvPr/>
        </p:nvCxnSpPr>
        <p:spPr>
          <a:xfrm>
            <a:off x="6613249" y="4785692"/>
            <a:ext cx="391200" cy="3579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5" name="Google Shape;615;p62"/>
          <p:cNvSpPr txBox="1"/>
          <p:nvPr/>
        </p:nvSpPr>
        <p:spPr>
          <a:xfrm>
            <a:off x="1618375" y="1920600"/>
            <a:ext cx="53277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사용 모델 및 비교 </a:t>
            </a:r>
            <a:endParaRPr b="1" sz="3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6" name="Google Shape;616;p62"/>
          <p:cNvSpPr txBox="1"/>
          <p:nvPr/>
        </p:nvSpPr>
        <p:spPr>
          <a:xfrm>
            <a:off x="2238075" y="2878100"/>
            <a:ext cx="45945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Top 5 ( Xception / CNN / VGG 16 &amp; 19 / MobileNetV2 / ResNet-101 )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Top 3 ( VGG 16 &amp; 19 / ResNet50 / MobileNet / InceptionV3 ) - 결과만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3"/>
          <p:cNvSpPr/>
          <p:nvPr/>
        </p:nvSpPr>
        <p:spPr>
          <a:xfrm>
            <a:off x="0" y="2370755"/>
            <a:ext cx="9144000" cy="400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63"/>
          <p:cNvSpPr/>
          <p:nvPr/>
        </p:nvSpPr>
        <p:spPr>
          <a:xfrm>
            <a:off x="0" y="4458676"/>
            <a:ext cx="9144000" cy="400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63"/>
          <p:cNvSpPr/>
          <p:nvPr/>
        </p:nvSpPr>
        <p:spPr>
          <a:xfrm>
            <a:off x="1118419" y="702758"/>
            <a:ext cx="1330800" cy="807300"/>
          </a:xfrm>
          <a:prstGeom prst="ellipse">
            <a:avLst/>
          </a:prstGeom>
          <a:solidFill>
            <a:srgbClr val="B4C7E7"/>
          </a:solidFill>
          <a:ln cap="flat" cmpd="sng" w="12700">
            <a:solidFill>
              <a:srgbClr val="B4C7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동영상 및 이미지 인식 특화</a:t>
            </a:r>
            <a:endParaRPr sz="800"/>
          </a:p>
        </p:txBody>
      </p:sp>
      <p:sp>
        <p:nvSpPr>
          <p:cNvPr id="624" name="Google Shape;624;p63"/>
          <p:cNvSpPr/>
          <p:nvPr/>
        </p:nvSpPr>
        <p:spPr>
          <a:xfrm>
            <a:off x="2736618" y="702758"/>
            <a:ext cx="1330800" cy="807300"/>
          </a:xfrm>
          <a:prstGeom prst="ellipse">
            <a:avLst/>
          </a:prstGeom>
          <a:solidFill>
            <a:srgbClr val="2F5597"/>
          </a:solidFill>
          <a:ln cap="flat" cmpd="sng" w="12700">
            <a:solidFill>
              <a:srgbClr val="2F559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이미지 공간 </a:t>
            </a:r>
            <a:endParaRPr sz="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정보 유지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625" name="Google Shape;625;p63"/>
          <p:cNvSpPr/>
          <p:nvPr/>
        </p:nvSpPr>
        <p:spPr>
          <a:xfrm>
            <a:off x="1106062" y="1600828"/>
            <a:ext cx="1330800" cy="807300"/>
          </a:xfrm>
          <a:prstGeom prst="ellipse">
            <a:avLst/>
          </a:prstGeom>
          <a:solidFill>
            <a:srgbClr val="203864"/>
          </a:solidFill>
          <a:ln cap="flat" cmpd="sng" w="127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CONVOLUTION</a:t>
            </a:r>
            <a:r>
              <a:rPr lang="ko" sz="800">
                <a:solidFill>
                  <a:schemeClr val="lt1"/>
                </a:solidFill>
              </a:rPr>
              <a:t>-</a:t>
            </a:r>
            <a:r>
              <a:rPr lang="ko" sz="800">
                <a:solidFill>
                  <a:schemeClr val="lt1"/>
                </a:solidFill>
              </a:rPr>
              <a:t>AL LAYER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626" name="Google Shape;626;p63"/>
          <p:cNvSpPr/>
          <p:nvPr/>
        </p:nvSpPr>
        <p:spPr>
          <a:xfrm>
            <a:off x="2750593" y="1600832"/>
            <a:ext cx="1330800" cy="807300"/>
          </a:xfrm>
          <a:prstGeom prst="ellipse">
            <a:avLst/>
          </a:prstGeom>
          <a:solidFill>
            <a:srgbClr val="8FAADC"/>
          </a:solidFill>
          <a:ln cap="flat" cmpd="sng" w="12700">
            <a:solidFill>
              <a:srgbClr val="8FAAD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POOLING LAYER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627" name="Google Shape;627;p63"/>
          <p:cNvSpPr/>
          <p:nvPr/>
        </p:nvSpPr>
        <p:spPr>
          <a:xfrm>
            <a:off x="2089470" y="1081960"/>
            <a:ext cx="1025400" cy="891000"/>
          </a:xfrm>
          <a:prstGeom prst="ellipse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p63"/>
          <p:cNvSpPr/>
          <p:nvPr/>
        </p:nvSpPr>
        <p:spPr>
          <a:xfrm>
            <a:off x="1118419" y="1409727"/>
            <a:ext cx="2975400" cy="284700"/>
          </a:xfrm>
          <a:prstGeom prst="roundRect">
            <a:avLst>
              <a:gd fmla="val 16667" name="adj"/>
            </a:avLst>
          </a:prstGeom>
          <a:solidFill>
            <a:srgbClr val="3A3838">
              <a:alpha val="8078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600">
                <a:solidFill>
                  <a:schemeClr val="lt1"/>
                </a:solidFill>
              </a:rPr>
              <a:t>CNN</a:t>
            </a:r>
            <a:endParaRPr i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63"/>
          <p:cNvSpPr/>
          <p:nvPr/>
        </p:nvSpPr>
        <p:spPr>
          <a:xfrm>
            <a:off x="5074762" y="699359"/>
            <a:ext cx="1324800" cy="807300"/>
          </a:xfrm>
          <a:prstGeom prst="ellipse">
            <a:avLst/>
          </a:prstGeom>
          <a:solidFill>
            <a:srgbClr val="B4C7E7"/>
          </a:solidFill>
          <a:ln cap="flat" cmpd="sng" w="12700">
            <a:solidFill>
              <a:srgbClr val="B4C7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lt1"/>
                </a:solidFill>
              </a:rPr>
              <a:t>2014년 옥스퍼드 대학교  VGG 연구 그룹제안</a:t>
            </a:r>
            <a:endParaRPr sz="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630" name="Google Shape;630;p63"/>
          <p:cNvSpPr/>
          <p:nvPr/>
        </p:nvSpPr>
        <p:spPr>
          <a:xfrm>
            <a:off x="6684274" y="699359"/>
            <a:ext cx="1324800" cy="807300"/>
          </a:xfrm>
          <a:prstGeom prst="ellipse">
            <a:avLst/>
          </a:prstGeom>
          <a:solidFill>
            <a:srgbClr val="2F5597"/>
          </a:solidFill>
          <a:ln cap="flat" cmpd="sng" w="12700">
            <a:solidFill>
              <a:srgbClr val="2F559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3x3 필터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63"/>
          <p:cNvSpPr/>
          <p:nvPr/>
        </p:nvSpPr>
        <p:spPr>
          <a:xfrm>
            <a:off x="5060409" y="1597483"/>
            <a:ext cx="1324800" cy="807300"/>
          </a:xfrm>
          <a:prstGeom prst="ellipse">
            <a:avLst/>
          </a:prstGeom>
          <a:solidFill>
            <a:srgbClr val="203864"/>
          </a:solidFill>
          <a:ln cap="flat" cmpd="sng" w="127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동일한 하이퍼 파라미터 (커널, 스트라이드, 패딩 사이즈)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63"/>
          <p:cNvSpPr/>
          <p:nvPr/>
        </p:nvSpPr>
        <p:spPr>
          <a:xfrm>
            <a:off x="6698191" y="1597483"/>
            <a:ext cx="1324800" cy="807300"/>
          </a:xfrm>
          <a:prstGeom prst="ellipse">
            <a:avLst/>
          </a:prstGeom>
          <a:solidFill>
            <a:srgbClr val="8FAADC"/>
          </a:solidFill>
          <a:ln cap="flat" cmpd="sng" w="12700">
            <a:solidFill>
              <a:srgbClr val="8FAAD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63"/>
          <p:cNvSpPr/>
          <p:nvPr/>
        </p:nvSpPr>
        <p:spPr>
          <a:xfrm>
            <a:off x="6039778" y="1078582"/>
            <a:ext cx="1020900" cy="891000"/>
          </a:xfrm>
          <a:prstGeom prst="ellipse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4" name="Google Shape;634;p63"/>
          <p:cNvSpPr/>
          <p:nvPr/>
        </p:nvSpPr>
        <p:spPr>
          <a:xfrm>
            <a:off x="5072708" y="1406367"/>
            <a:ext cx="2963100" cy="285000"/>
          </a:xfrm>
          <a:prstGeom prst="roundRect">
            <a:avLst>
              <a:gd fmla="val 16667" name="adj"/>
            </a:avLst>
          </a:prstGeom>
          <a:solidFill>
            <a:srgbClr val="3A3838">
              <a:alpha val="8078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600">
                <a:solidFill>
                  <a:schemeClr val="lt1"/>
                </a:solidFill>
              </a:rPr>
              <a:t>VGGNET 16&amp;19</a:t>
            </a:r>
            <a:endParaRPr i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63"/>
          <p:cNvSpPr/>
          <p:nvPr/>
        </p:nvSpPr>
        <p:spPr>
          <a:xfrm>
            <a:off x="1128536" y="2893324"/>
            <a:ext cx="1319400" cy="765300"/>
          </a:xfrm>
          <a:prstGeom prst="ellipse">
            <a:avLst/>
          </a:prstGeom>
          <a:solidFill>
            <a:srgbClr val="B4C7E7"/>
          </a:solidFill>
          <a:ln cap="flat" cmpd="sng" w="12700">
            <a:solidFill>
              <a:srgbClr val="B4C7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모바일 환경 </a:t>
            </a:r>
            <a:endParaRPr sz="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사용 가능</a:t>
            </a:r>
            <a:endParaRPr sz="800"/>
          </a:p>
        </p:txBody>
      </p:sp>
      <p:sp>
        <p:nvSpPr>
          <p:cNvPr id="636" name="Google Shape;636;p63"/>
          <p:cNvSpPr/>
          <p:nvPr/>
        </p:nvSpPr>
        <p:spPr>
          <a:xfrm>
            <a:off x="2733413" y="2893324"/>
            <a:ext cx="1319400" cy="765300"/>
          </a:xfrm>
          <a:prstGeom prst="ellipse">
            <a:avLst/>
          </a:prstGeom>
          <a:solidFill>
            <a:srgbClr val="2F5597"/>
          </a:solidFill>
          <a:ln cap="flat" cmpd="sng" w="12700">
            <a:solidFill>
              <a:srgbClr val="2F559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800">
                <a:solidFill>
                  <a:schemeClr val="lt1"/>
                </a:solidFill>
              </a:rPr>
              <a:t>경량화 된 모델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63"/>
          <p:cNvSpPr/>
          <p:nvPr/>
        </p:nvSpPr>
        <p:spPr>
          <a:xfrm>
            <a:off x="1116288" y="3744726"/>
            <a:ext cx="1319400" cy="765300"/>
          </a:xfrm>
          <a:prstGeom prst="ellipse">
            <a:avLst/>
          </a:prstGeom>
          <a:solidFill>
            <a:srgbClr val="203864"/>
          </a:solidFill>
          <a:ln cap="flat" cmpd="sng" w="127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Depthwise Separable Convolution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63"/>
          <p:cNvSpPr/>
          <p:nvPr/>
        </p:nvSpPr>
        <p:spPr>
          <a:xfrm>
            <a:off x="2747273" y="3744726"/>
            <a:ext cx="1319400" cy="765300"/>
          </a:xfrm>
          <a:prstGeom prst="ellipse">
            <a:avLst/>
          </a:prstGeom>
          <a:solidFill>
            <a:srgbClr val="8FAADC"/>
          </a:solidFill>
          <a:ln cap="flat" cmpd="sng" w="12700">
            <a:solidFill>
              <a:srgbClr val="8FAAD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Tree 기반 알고리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63"/>
          <p:cNvSpPr/>
          <p:nvPr/>
        </p:nvSpPr>
        <p:spPr>
          <a:xfrm>
            <a:off x="2091593" y="3252819"/>
            <a:ext cx="1016700" cy="844800"/>
          </a:xfrm>
          <a:prstGeom prst="ellipse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63"/>
          <p:cNvSpPr/>
          <p:nvPr/>
        </p:nvSpPr>
        <p:spPr>
          <a:xfrm>
            <a:off x="1128536" y="3563552"/>
            <a:ext cx="2950800" cy="270000"/>
          </a:xfrm>
          <a:prstGeom prst="roundRect">
            <a:avLst>
              <a:gd fmla="val 16667" name="adj"/>
            </a:avLst>
          </a:prstGeom>
          <a:solidFill>
            <a:srgbClr val="3A3838">
              <a:alpha val="8078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600">
                <a:solidFill>
                  <a:schemeClr val="lt1"/>
                </a:solidFill>
              </a:rPr>
              <a:t>MOBILENET V2</a:t>
            </a:r>
            <a:endParaRPr i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63"/>
          <p:cNvSpPr/>
          <p:nvPr/>
        </p:nvSpPr>
        <p:spPr>
          <a:xfrm>
            <a:off x="5074848" y="2890569"/>
            <a:ext cx="1324800" cy="765300"/>
          </a:xfrm>
          <a:prstGeom prst="ellipse">
            <a:avLst/>
          </a:prstGeom>
          <a:solidFill>
            <a:srgbClr val="B4C7E7"/>
          </a:solidFill>
          <a:ln cap="flat" cmpd="sng" w="12700">
            <a:solidFill>
              <a:srgbClr val="B4C7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SKIP CONNECTION </a:t>
            </a:r>
            <a:endParaRPr sz="800"/>
          </a:p>
        </p:txBody>
      </p:sp>
      <p:sp>
        <p:nvSpPr>
          <p:cNvPr id="642" name="Google Shape;642;p63"/>
          <p:cNvSpPr/>
          <p:nvPr/>
        </p:nvSpPr>
        <p:spPr>
          <a:xfrm>
            <a:off x="6686378" y="2890569"/>
            <a:ext cx="1324800" cy="765300"/>
          </a:xfrm>
          <a:prstGeom prst="ellipse">
            <a:avLst/>
          </a:prstGeom>
          <a:solidFill>
            <a:srgbClr val="2F5597"/>
          </a:solidFill>
          <a:ln cap="flat" cmpd="sng" w="12700">
            <a:solidFill>
              <a:srgbClr val="2F559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800">
                <a:solidFill>
                  <a:schemeClr val="lt1"/>
                </a:solidFill>
              </a:rPr>
              <a:t>기울기 소실 문제 해소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3"/>
          <p:cNvSpPr/>
          <p:nvPr/>
        </p:nvSpPr>
        <p:spPr>
          <a:xfrm>
            <a:off x="5062550" y="3742001"/>
            <a:ext cx="1324800" cy="765300"/>
          </a:xfrm>
          <a:prstGeom prst="ellipse">
            <a:avLst/>
          </a:prstGeom>
          <a:solidFill>
            <a:srgbClr val="203864"/>
          </a:solidFill>
          <a:ln cap="flat" cmpd="sng" w="127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여러개의 </a:t>
            </a:r>
            <a:endParaRPr sz="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잔차 블록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3"/>
          <p:cNvSpPr/>
          <p:nvPr/>
        </p:nvSpPr>
        <p:spPr>
          <a:xfrm>
            <a:off x="6700295" y="3742001"/>
            <a:ext cx="1324800" cy="765300"/>
          </a:xfrm>
          <a:prstGeom prst="ellipse">
            <a:avLst/>
          </a:prstGeom>
          <a:solidFill>
            <a:srgbClr val="8FAADC"/>
          </a:solidFill>
          <a:ln cap="flat" cmpd="sng" w="12700">
            <a:solidFill>
              <a:srgbClr val="8FAAD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Tree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63"/>
          <p:cNvSpPr/>
          <p:nvPr/>
        </p:nvSpPr>
        <p:spPr>
          <a:xfrm>
            <a:off x="6041897" y="3250077"/>
            <a:ext cx="1020600" cy="844800"/>
          </a:xfrm>
          <a:prstGeom prst="ellipse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p63"/>
          <p:cNvSpPr/>
          <p:nvPr/>
        </p:nvSpPr>
        <p:spPr>
          <a:xfrm>
            <a:off x="5074848" y="3560821"/>
            <a:ext cx="2963100" cy="270000"/>
          </a:xfrm>
          <a:prstGeom prst="roundRect">
            <a:avLst>
              <a:gd fmla="val 16667" name="adj"/>
            </a:avLst>
          </a:prstGeom>
          <a:solidFill>
            <a:srgbClr val="3A3838">
              <a:alpha val="8078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i="1" lang="ko" sz="1600">
                <a:solidFill>
                  <a:schemeClr val="lt1"/>
                </a:solidFill>
              </a:rPr>
              <a:t>ESNET</a:t>
            </a:r>
            <a:endParaRPr i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3"/>
          <p:cNvSpPr/>
          <p:nvPr/>
        </p:nvSpPr>
        <p:spPr>
          <a:xfrm>
            <a:off x="0" y="4846760"/>
            <a:ext cx="9144000" cy="301625"/>
          </a:xfrm>
          <a:custGeom>
            <a:rect b="b" l="l" r="r" t="t"/>
            <a:pathLst>
              <a:path extrusionOk="0" h="635000" w="12192000">
                <a:moveTo>
                  <a:pt x="0" y="0"/>
                </a:moveTo>
                <a:lnTo>
                  <a:pt x="12192000" y="0"/>
                </a:lnTo>
                <a:lnTo>
                  <a:pt x="121920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3F3F3F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p63"/>
          <p:cNvSpPr/>
          <p:nvPr/>
        </p:nvSpPr>
        <p:spPr>
          <a:xfrm>
            <a:off x="0" y="4846760"/>
            <a:ext cx="9144000" cy="301625"/>
          </a:xfrm>
          <a:custGeom>
            <a:rect b="b" l="l" r="r" t="t"/>
            <a:pathLst>
              <a:path extrusionOk="0" h="635000" w="12192000">
                <a:moveTo>
                  <a:pt x="0" y="0"/>
                </a:moveTo>
                <a:lnTo>
                  <a:pt x="12192000" y="0"/>
                </a:lnTo>
                <a:lnTo>
                  <a:pt x="121920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3F3F3F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EFC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사용 모델 및 비교     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9" name="Google Shape;649;p63"/>
          <p:cNvSpPr/>
          <p:nvPr/>
        </p:nvSpPr>
        <p:spPr>
          <a:xfrm>
            <a:off x="109728" y="61721"/>
            <a:ext cx="123444" cy="548640"/>
          </a:xfrm>
          <a:custGeom>
            <a:rect b="b" l="l" r="r" t="t"/>
            <a:pathLst>
              <a:path extrusionOk="0" h="731520" w="164592">
                <a:moveTo>
                  <a:pt x="41147" y="41147"/>
                </a:moveTo>
                <a:lnTo>
                  <a:pt x="41147" y="690372"/>
                </a:lnTo>
              </a:path>
            </a:pathLst>
          </a:custGeom>
          <a:noFill/>
          <a:ln cap="flat" cmpd="sng" w="762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Google Shape;650;p63"/>
          <p:cNvSpPr txBox="1"/>
          <p:nvPr/>
        </p:nvSpPr>
        <p:spPr>
          <a:xfrm>
            <a:off x="208200" y="140575"/>
            <a:ext cx="2649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4-1. TOP 5 - 후보 모델</a:t>
            </a:r>
            <a:endParaRPr sz="1100"/>
          </a:p>
        </p:txBody>
      </p:sp>
      <p:sp>
        <p:nvSpPr>
          <p:cNvPr id="651" name="Google Shape;651;p63"/>
          <p:cNvSpPr txBox="1"/>
          <p:nvPr/>
        </p:nvSpPr>
        <p:spPr>
          <a:xfrm>
            <a:off x="1367575" y="2351212"/>
            <a:ext cx="24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3864"/>
                </a:solidFill>
              </a:rPr>
              <a:t>L</a:t>
            </a:r>
            <a:r>
              <a:rPr lang="ko">
                <a:solidFill>
                  <a:srgbClr val="203864"/>
                </a:solidFill>
              </a:rPr>
              <a:t>oss : 1.15 | Acc : 92.10%</a:t>
            </a:r>
            <a:endParaRPr>
              <a:solidFill>
                <a:srgbClr val="203864"/>
              </a:solidFill>
            </a:endParaRPr>
          </a:p>
        </p:txBody>
      </p:sp>
      <p:sp>
        <p:nvSpPr>
          <p:cNvPr id="652" name="Google Shape;652;p63"/>
          <p:cNvSpPr txBox="1"/>
          <p:nvPr/>
        </p:nvSpPr>
        <p:spPr>
          <a:xfrm>
            <a:off x="1367575" y="4478195"/>
            <a:ext cx="24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3864"/>
                </a:solidFill>
              </a:rPr>
              <a:t>Loss : 0.42 | Acc : 95.39%</a:t>
            </a:r>
            <a:endParaRPr>
              <a:solidFill>
                <a:srgbClr val="203864"/>
              </a:solidFill>
            </a:endParaRPr>
          </a:p>
        </p:txBody>
      </p:sp>
      <p:sp>
        <p:nvSpPr>
          <p:cNvPr id="653" name="Google Shape;653;p63"/>
          <p:cNvSpPr txBox="1"/>
          <p:nvPr/>
        </p:nvSpPr>
        <p:spPr>
          <a:xfrm>
            <a:off x="5225575" y="2372077"/>
            <a:ext cx="26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3864"/>
                </a:solidFill>
              </a:rPr>
              <a:t>Loss : 0.39 | Acc : 93.88%</a:t>
            </a:r>
            <a:endParaRPr>
              <a:solidFill>
                <a:srgbClr val="203864"/>
              </a:solidFill>
            </a:endParaRPr>
          </a:p>
        </p:txBody>
      </p:sp>
      <p:sp>
        <p:nvSpPr>
          <p:cNvPr id="654" name="Google Shape;654;p63"/>
          <p:cNvSpPr txBox="1"/>
          <p:nvPr/>
        </p:nvSpPr>
        <p:spPr>
          <a:xfrm>
            <a:off x="4942250" y="4451845"/>
            <a:ext cx="32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3864"/>
                </a:solidFill>
              </a:rPr>
              <a:t>Loss : 47.31 | Acc : 29.10%</a:t>
            </a:r>
            <a:endParaRPr>
              <a:solidFill>
                <a:srgbClr val="203864"/>
              </a:solidFill>
            </a:endParaRPr>
          </a:p>
        </p:txBody>
      </p:sp>
      <p:sp>
        <p:nvSpPr>
          <p:cNvPr id="655" name="Google Shape;655;p63"/>
          <p:cNvSpPr txBox="1"/>
          <p:nvPr/>
        </p:nvSpPr>
        <p:spPr>
          <a:xfrm>
            <a:off x="4654750" y="208325"/>
            <a:ext cx="42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83828"/>
                </a:solidFill>
              </a:rPr>
              <a:t>수정된 대본에 맞춰서 특징 재정리 해주세용 ♡</a:t>
            </a:r>
            <a:endParaRPr b="1">
              <a:solidFill>
                <a:srgbClr val="E83828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4"/>
          <p:cNvSpPr/>
          <p:nvPr/>
        </p:nvSpPr>
        <p:spPr>
          <a:xfrm>
            <a:off x="2180769" y="840838"/>
            <a:ext cx="2147400" cy="1402200"/>
          </a:xfrm>
          <a:prstGeom prst="ellipse">
            <a:avLst/>
          </a:prstGeom>
          <a:solidFill>
            <a:srgbClr val="B4C7E7"/>
          </a:solidFill>
          <a:ln cap="flat" cmpd="sng" w="12700">
            <a:solidFill>
              <a:srgbClr val="B4C7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Cross-channels,</a:t>
            </a:r>
            <a:endParaRPr sz="10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spatial correlations 을 </a:t>
            </a:r>
            <a:endParaRPr sz="10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완전히 독립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61" name="Google Shape;661;p64"/>
          <p:cNvSpPr/>
          <p:nvPr/>
        </p:nvSpPr>
        <p:spPr>
          <a:xfrm>
            <a:off x="4792429" y="840838"/>
            <a:ext cx="2147400" cy="1402200"/>
          </a:xfrm>
          <a:prstGeom prst="ellipse">
            <a:avLst/>
          </a:prstGeom>
          <a:solidFill>
            <a:srgbClr val="2F5597"/>
          </a:solidFill>
          <a:ln cap="flat" cmpd="sng" w="12700">
            <a:solidFill>
              <a:srgbClr val="2F559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</a:rPr>
              <a:t>Depthwise Separable Convolution =</a:t>
            </a:r>
            <a:endParaRPr b="1" sz="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</a:rPr>
              <a:t>Depthwise Conv.</a:t>
            </a:r>
            <a:endParaRPr b="1" sz="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</a:rPr>
              <a:t>+</a:t>
            </a:r>
            <a:endParaRPr b="1" sz="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</a:rPr>
              <a:t>Pointwise Conv.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662" name="Google Shape;662;p64"/>
          <p:cNvSpPr/>
          <p:nvPr/>
        </p:nvSpPr>
        <p:spPr>
          <a:xfrm>
            <a:off x="2160837" y="2400553"/>
            <a:ext cx="2147400" cy="1402200"/>
          </a:xfrm>
          <a:prstGeom prst="ellipse">
            <a:avLst/>
          </a:prstGeom>
          <a:solidFill>
            <a:srgbClr val="203864"/>
          </a:solidFill>
          <a:ln cap="flat" cmpd="sng" w="127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효과적인</a:t>
            </a:r>
            <a:endParaRPr sz="10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cross-channels</a:t>
            </a:r>
            <a:endParaRPr sz="10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correlations,</a:t>
            </a:r>
            <a:endParaRPr sz="10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spatial correlations</a:t>
            </a:r>
            <a:endParaRPr sz="10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계산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63" name="Google Shape;663;p64"/>
          <p:cNvSpPr/>
          <p:nvPr/>
        </p:nvSpPr>
        <p:spPr>
          <a:xfrm>
            <a:off x="4814983" y="2400553"/>
            <a:ext cx="2147400" cy="1402200"/>
          </a:xfrm>
          <a:prstGeom prst="ellipse">
            <a:avLst/>
          </a:prstGeom>
          <a:solidFill>
            <a:srgbClr val="8FAADC"/>
          </a:solidFill>
          <a:ln cap="flat" cmpd="sng" w="12700">
            <a:solidFill>
              <a:srgbClr val="8FAAD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50">
                <a:solidFill>
                  <a:schemeClr val="lt1"/>
                </a:solidFill>
              </a:rPr>
              <a:t>K * K * C </a:t>
            </a:r>
            <a:endParaRPr b="1" sz="115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50">
                <a:solidFill>
                  <a:schemeClr val="lt1"/>
                </a:solidFill>
              </a:rPr>
              <a:t>+ C * M </a:t>
            </a:r>
            <a:endParaRPr b="1" sz="115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50">
                <a:solidFill>
                  <a:schemeClr val="lt1"/>
                </a:solidFill>
              </a:rPr>
              <a:t>=</a:t>
            </a:r>
            <a:r>
              <a:rPr b="1" i="1" lang="ko" sz="1150">
                <a:solidFill>
                  <a:schemeClr val="lt1"/>
                </a:solidFill>
              </a:rPr>
              <a:t> C( K * K + M )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664" name="Google Shape;664;p64"/>
          <p:cNvSpPr/>
          <p:nvPr/>
        </p:nvSpPr>
        <p:spPr>
          <a:xfrm>
            <a:off x="3747977" y="1499410"/>
            <a:ext cx="1654500" cy="1547100"/>
          </a:xfrm>
          <a:prstGeom prst="ellipse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5" name="Google Shape;665;p64"/>
          <p:cNvSpPr/>
          <p:nvPr/>
        </p:nvSpPr>
        <p:spPr>
          <a:xfrm>
            <a:off x="2180769" y="2068654"/>
            <a:ext cx="4802400" cy="494700"/>
          </a:xfrm>
          <a:prstGeom prst="roundRect">
            <a:avLst>
              <a:gd fmla="val 16667" name="adj"/>
            </a:avLst>
          </a:prstGeom>
          <a:solidFill>
            <a:srgbClr val="3A3838">
              <a:alpha val="8078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400">
                <a:solidFill>
                  <a:schemeClr val="lt1"/>
                </a:solidFill>
              </a:rPr>
              <a:t>XCEPTION</a:t>
            </a:r>
            <a:endParaRPr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64"/>
          <p:cNvSpPr/>
          <p:nvPr/>
        </p:nvSpPr>
        <p:spPr>
          <a:xfrm>
            <a:off x="0" y="4846760"/>
            <a:ext cx="9144000" cy="301625"/>
          </a:xfrm>
          <a:custGeom>
            <a:rect b="b" l="l" r="r" t="t"/>
            <a:pathLst>
              <a:path extrusionOk="0" h="635000" w="12192000">
                <a:moveTo>
                  <a:pt x="0" y="0"/>
                </a:moveTo>
                <a:lnTo>
                  <a:pt x="12192000" y="0"/>
                </a:lnTo>
                <a:lnTo>
                  <a:pt x="121920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3F3F3F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7" name="Google Shape;667;p64"/>
          <p:cNvSpPr/>
          <p:nvPr/>
        </p:nvSpPr>
        <p:spPr>
          <a:xfrm>
            <a:off x="0" y="4846760"/>
            <a:ext cx="9144000" cy="301625"/>
          </a:xfrm>
          <a:custGeom>
            <a:rect b="b" l="l" r="r" t="t"/>
            <a:pathLst>
              <a:path extrusionOk="0" h="635000" w="12192000">
                <a:moveTo>
                  <a:pt x="0" y="0"/>
                </a:moveTo>
                <a:lnTo>
                  <a:pt x="12192000" y="0"/>
                </a:lnTo>
                <a:lnTo>
                  <a:pt x="121920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3F3F3F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EFC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사용 모델 및 비교     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p64"/>
          <p:cNvSpPr/>
          <p:nvPr/>
        </p:nvSpPr>
        <p:spPr>
          <a:xfrm>
            <a:off x="109728" y="61721"/>
            <a:ext cx="123444" cy="548640"/>
          </a:xfrm>
          <a:custGeom>
            <a:rect b="b" l="l" r="r" t="t"/>
            <a:pathLst>
              <a:path extrusionOk="0" h="731520" w="164592">
                <a:moveTo>
                  <a:pt x="41147" y="41147"/>
                </a:moveTo>
                <a:lnTo>
                  <a:pt x="41147" y="690372"/>
                </a:lnTo>
              </a:path>
            </a:pathLst>
          </a:custGeom>
          <a:noFill/>
          <a:ln cap="flat" cmpd="sng" w="762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64"/>
          <p:cNvSpPr txBox="1"/>
          <p:nvPr/>
        </p:nvSpPr>
        <p:spPr>
          <a:xfrm>
            <a:off x="208200" y="140575"/>
            <a:ext cx="29286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4-2. TOP 5 - XCEPTION</a:t>
            </a:r>
            <a:endParaRPr sz="1100"/>
          </a:p>
        </p:txBody>
      </p:sp>
      <p:sp>
        <p:nvSpPr>
          <p:cNvPr id="670" name="Google Shape;670;p64"/>
          <p:cNvSpPr txBox="1"/>
          <p:nvPr/>
        </p:nvSpPr>
        <p:spPr>
          <a:xfrm>
            <a:off x="4711700" y="215900"/>
            <a:ext cx="47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087" y="3955594"/>
            <a:ext cx="4261825" cy="598038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4"/>
          <p:cNvSpPr txBox="1"/>
          <p:nvPr/>
        </p:nvSpPr>
        <p:spPr>
          <a:xfrm>
            <a:off x="7649096" y="4293700"/>
            <a:ext cx="1327800" cy="400200"/>
          </a:xfrm>
          <a:prstGeom prst="rect">
            <a:avLst/>
          </a:prstGeom>
          <a:noFill/>
          <a:ln cap="flat" cmpd="sng" w="19050">
            <a:solidFill>
              <a:srgbClr val="E83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3" name="Google Shape;67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71028" y="992462"/>
            <a:ext cx="2525110" cy="34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6972" y="215900"/>
            <a:ext cx="3987020" cy="22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9" name="Google Shape;679;p65"/>
          <p:cNvGraphicFramePr/>
          <p:nvPr/>
        </p:nvGraphicFramePr>
        <p:xfrm>
          <a:off x="1489850" y="19824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{FCDAC843-C74E-4E98-BA76-F765C909C526}</a:tableStyleId>
              </a:tblPr>
              <a:tblGrid>
                <a:gridCol w="1716275"/>
                <a:gridCol w="2633225"/>
                <a:gridCol w="1814800"/>
              </a:tblGrid>
              <a:tr h="46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dk1"/>
                          </a:solidFill>
                        </a:rPr>
                        <a:t>Model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b="1" lang="ko" sz="1500">
                          <a:solidFill>
                            <a:schemeClr val="dk1"/>
                          </a:solidFill>
                        </a:rPr>
                        <a:t>ccuracy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dk1"/>
                          </a:solidFill>
                        </a:rPr>
                        <a:t>L</a:t>
                      </a:r>
                      <a:r>
                        <a:rPr b="1" lang="ko" sz="1500">
                          <a:solidFill>
                            <a:schemeClr val="dk1"/>
                          </a:solidFill>
                        </a:rPr>
                        <a:t>oss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41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CNN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90.36%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0.67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1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InceptionV3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92.88%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0.48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1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MobileNetV2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97.31%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0.14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1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Xception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97.43%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0.12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1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highlight>
                            <a:srgbClr val="FFF2CC"/>
                          </a:highlight>
                        </a:rPr>
                        <a:t>VGG16</a:t>
                      </a:r>
                      <a:endParaRPr sz="1200"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highlight>
                            <a:srgbClr val="FFF2CC"/>
                          </a:highlight>
                        </a:rPr>
                        <a:t>98.25%</a:t>
                      </a:r>
                      <a:endParaRPr sz="1200"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highlight>
                            <a:srgbClr val="FFF2CC"/>
                          </a:highlight>
                        </a:rPr>
                        <a:t>0.04</a:t>
                      </a:r>
                      <a:endParaRPr sz="1200"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680" name="Google Shape;680;p65"/>
          <p:cNvSpPr/>
          <p:nvPr/>
        </p:nvSpPr>
        <p:spPr>
          <a:xfrm>
            <a:off x="0" y="4846760"/>
            <a:ext cx="9144000" cy="301625"/>
          </a:xfrm>
          <a:custGeom>
            <a:rect b="b" l="l" r="r" t="t"/>
            <a:pathLst>
              <a:path extrusionOk="0" h="635000" w="12192000">
                <a:moveTo>
                  <a:pt x="0" y="0"/>
                </a:moveTo>
                <a:lnTo>
                  <a:pt x="12192000" y="0"/>
                </a:lnTo>
                <a:lnTo>
                  <a:pt x="121920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3F3F3F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1" name="Google Shape;681;p65"/>
          <p:cNvSpPr/>
          <p:nvPr/>
        </p:nvSpPr>
        <p:spPr>
          <a:xfrm>
            <a:off x="0" y="4846760"/>
            <a:ext cx="9144000" cy="301625"/>
          </a:xfrm>
          <a:custGeom>
            <a:rect b="b" l="l" r="r" t="t"/>
            <a:pathLst>
              <a:path extrusionOk="0" h="635000" w="12192000">
                <a:moveTo>
                  <a:pt x="0" y="0"/>
                </a:moveTo>
                <a:lnTo>
                  <a:pt x="12192000" y="0"/>
                </a:lnTo>
                <a:lnTo>
                  <a:pt x="121920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3F3F3F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EFC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사용 모델 및 비교     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2" name="Google Shape;682;p65"/>
          <p:cNvSpPr/>
          <p:nvPr/>
        </p:nvSpPr>
        <p:spPr>
          <a:xfrm>
            <a:off x="109728" y="61721"/>
            <a:ext cx="123444" cy="548640"/>
          </a:xfrm>
          <a:custGeom>
            <a:rect b="b" l="l" r="r" t="t"/>
            <a:pathLst>
              <a:path extrusionOk="0" h="731520" w="164592">
                <a:moveTo>
                  <a:pt x="41147" y="41147"/>
                </a:moveTo>
                <a:lnTo>
                  <a:pt x="41147" y="690372"/>
                </a:lnTo>
              </a:path>
            </a:pathLst>
          </a:custGeom>
          <a:noFill/>
          <a:ln cap="flat" cmpd="sng" w="762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3" name="Google Shape;683;p65"/>
          <p:cNvSpPr txBox="1"/>
          <p:nvPr/>
        </p:nvSpPr>
        <p:spPr>
          <a:xfrm>
            <a:off x="208200" y="140575"/>
            <a:ext cx="2520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4-3. TOP 3 - 모델 평가</a:t>
            </a:r>
            <a:endParaRPr sz="1100"/>
          </a:p>
        </p:txBody>
      </p:sp>
      <p:sp>
        <p:nvSpPr>
          <p:cNvPr id="684" name="Google Shape;684;p65"/>
          <p:cNvSpPr txBox="1"/>
          <p:nvPr/>
        </p:nvSpPr>
        <p:spPr>
          <a:xfrm>
            <a:off x="4625625" y="-264700"/>
            <a:ext cx="47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5"/>
          <p:cNvSpPr txBox="1"/>
          <p:nvPr/>
        </p:nvSpPr>
        <p:spPr>
          <a:xfrm>
            <a:off x="6188825" y="119200"/>
            <a:ext cx="26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83828"/>
                </a:solidFill>
              </a:rPr>
              <a:t>스크립트 부탁드립니다 !</a:t>
            </a:r>
            <a:endParaRPr b="1">
              <a:solidFill>
                <a:srgbClr val="E83828"/>
              </a:solidFill>
            </a:endParaRPr>
          </a:p>
        </p:txBody>
      </p:sp>
      <p:pic>
        <p:nvPicPr>
          <p:cNvPr id="686" name="Google Shape;68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850" y="839125"/>
            <a:ext cx="6164299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65"/>
          <p:cNvSpPr txBox="1"/>
          <p:nvPr/>
        </p:nvSpPr>
        <p:spPr>
          <a:xfrm>
            <a:off x="5718850" y="1582200"/>
            <a:ext cx="1935300" cy="400200"/>
          </a:xfrm>
          <a:prstGeom prst="rect">
            <a:avLst/>
          </a:prstGeom>
          <a:noFill/>
          <a:ln cap="flat" cmpd="sng" w="19050">
            <a:solidFill>
              <a:srgbClr val="E83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6"/>
          <p:cNvSpPr/>
          <p:nvPr/>
        </p:nvSpPr>
        <p:spPr>
          <a:xfrm>
            <a:off x="481520" y="0"/>
            <a:ext cx="6530700" cy="5143500"/>
          </a:xfrm>
          <a:prstGeom prst="rect">
            <a:avLst/>
          </a:prstGeom>
          <a:solidFill>
            <a:srgbClr val="68686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3" name="Google Shape;693;p6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36187" r="36187" t="0"/>
          <a:stretch/>
        </p:blipFill>
        <p:spPr>
          <a:xfrm>
            <a:off x="7012305" y="0"/>
            <a:ext cx="21316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66"/>
          <p:cNvSpPr/>
          <p:nvPr/>
        </p:nvSpPr>
        <p:spPr>
          <a:xfrm>
            <a:off x="847963" y="421148"/>
            <a:ext cx="5763600" cy="43698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5" name="Google Shape;695;p66"/>
          <p:cNvCxnSpPr/>
          <p:nvPr/>
        </p:nvCxnSpPr>
        <p:spPr>
          <a:xfrm>
            <a:off x="3706211" y="4354033"/>
            <a:ext cx="0" cy="7896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6" name="Google Shape;696;p66"/>
          <p:cNvSpPr/>
          <p:nvPr/>
        </p:nvSpPr>
        <p:spPr>
          <a:xfrm>
            <a:off x="3648550" y="4062767"/>
            <a:ext cx="108300" cy="10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66"/>
          <p:cNvSpPr/>
          <p:nvPr/>
        </p:nvSpPr>
        <p:spPr>
          <a:xfrm>
            <a:off x="7012305" y="-1"/>
            <a:ext cx="2131800" cy="51435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8" name="Google Shape;698;p66"/>
          <p:cNvCxnSpPr/>
          <p:nvPr/>
        </p:nvCxnSpPr>
        <p:spPr>
          <a:xfrm flipH="1" rot="10800000">
            <a:off x="6613249" y="58"/>
            <a:ext cx="399000" cy="4158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9" name="Google Shape;699;p66"/>
          <p:cNvCxnSpPr/>
          <p:nvPr/>
        </p:nvCxnSpPr>
        <p:spPr>
          <a:xfrm>
            <a:off x="6613249" y="4785692"/>
            <a:ext cx="391200" cy="3579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0" name="Google Shape;700;p66"/>
          <p:cNvSpPr txBox="1"/>
          <p:nvPr/>
        </p:nvSpPr>
        <p:spPr>
          <a:xfrm>
            <a:off x="1618375" y="1920600"/>
            <a:ext cx="44667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느낀점 </a:t>
            </a:r>
            <a:endParaRPr b="1" sz="3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7"/>
          <p:cNvSpPr/>
          <p:nvPr/>
        </p:nvSpPr>
        <p:spPr>
          <a:xfrm>
            <a:off x="283672" y="1796414"/>
            <a:ext cx="3023400" cy="1773000"/>
          </a:xfrm>
          <a:prstGeom prst="rect">
            <a:avLst/>
          </a:prstGeom>
          <a:noFill/>
          <a:ln cap="flat" cmpd="sng" w="12700">
            <a:solidFill>
              <a:srgbClr val="68686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67"/>
          <p:cNvSpPr txBox="1"/>
          <p:nvPr>
            <p:ph idx="1" type="body"/>
          </p:nvPr>
        </p:nvSpPr>
        <p:spPr>
          <a:xfrm>
            <a:off x="5439650" y="1352168"/>
            <a:ext cx="31509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ko" sz="1200">
                <a:solidFill>
                  <a:schemeClr val="accent4"/>
                </a:solidFill>
              </a:rPr>
              <a:t>영상 길이 차이에 대한 시도</a:t>
            </a:r>
            <a:endParaRPr sz="1200">
              <a:solidFill>
                <a:schemeClr val="accent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ko" sz="1200">
                <a:solidFill>
                  <a:schemeClr val="accent4"/>
                </a:solidFill>
              </a:rPr>
              <a:t>논문 해석 및 이해</a:t>
            </a:r>
            <a:endParaRPr sz="1200">
              <a:solidFill>
                <a:schemeClr val="accent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ko" sz="1200">
                <a:solidFill>
                  <a:schemeClr val="accent4"/>
                </a:solidFill>
              </a:rPr>
              <a:t>GPU</a:t>
            </a:r>
            <a:endParaRPr sz="1200">
              <a:solidFill>
                <a:schemeClr val="accent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ko" sz="1200">
                <a:solidFill>
                  <a:schemeClr val="accent4"/>
                </a:solidFill>
              </a:rPr>
              <a:t>Grid Search</a:t>
            </a:r>
            <a:endParaRPr sz="1200">
              <a:solidFill>
                <a:schemeClr val="accent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ko" sz="1200">
                <a:solidFill>
                  <a:schemeClr val="accent4"/>
                </a:solidFill>
              </a:rPr>
              <a:t>비대면 프로젝트</a:t>
            </a:r>
            <a:endParaRPr sz="1200">
              <a:solidFill>
                <a:schemeClr val="accent4"/>
              </a:solidFill>
            </a:endParaRPr>
          </a:p>
        </p:txBody>
      </p:sp>
      <p:sp>
        <p:nvSpPr>
          <p:cNvPr id="707" name="Google Shape;707;p67"/>
          <p:cNvSpPr txBox="1"/>
          <p:nvPr>
            <p:ph idx="6" type="body"/>
          </p:nvPr>
        </p:nvSpPr>
        <p:spPr>
          <a:xfrm>
            <a:off x="5439650" y="966538"/>
            <a:ext cx="31509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</a:pPr>
            <a:r>
              <a:rPr lang="ko" sz="1800">
                <a:solidFill>
                  <a:schemeClr val="accent4"/>
                </a:solidFill>
              </a:rPr>
              <a:t>BAD</a:t>
            </a:r>
            <a:endParaRPr sz="1800"/>
          </a:p>
        </p:txBody>
      </p:sp>
      <p:cxnSp>
        <p:nvCxnSpPr>
          <p:cNvPr id="708" name="Google Shape;708;p67"/>
          <p:cNvCxnSpPr/>
          <p:nvPr/>
        </p:nvCxnSpPr>
        <p:spPr>
          <a:xfrm>
            <a:off x="4724705" y="1054979"/>
            <a:ext cx="0" cy="3318900"/>
          </a:xfrm>
          <a:prstGeom prst="straightConnector1">
            <a:avLst/>
          </a:prstGeom>
          <a:noFill/>
          <a:ln cap="flat" cmpd="sng" w="12700">
            <a:solidFill>
              <a:srgbClr val="68686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67"/>
          <p:cNvSpPr/>
          <p:nvPr/>
        </p:nvSpPr>
        <p:spPr>
          <a:xfrm>
            <a:off x="4670563" y="2628717"/>
            <a:ext cx="108300" cy="108300"/>
          </a:xfrm>
          <a:prstGeom prst="ellipse">
            <a:avLst/>
          </a:prstGeom>
          <a:solidFill>
            <a:srgbClr val="68686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0" name="Google Shape;710;p67"/>
          <p:cNvCxnSpPr/>
          <p:nvPr/>
        </p:nvCxnSpPr>
        <p:spPr>
          <a:xfrm>
            <a:off x="5439640" y="1268150"/>
            <a:ext cx="3150900" cy="0"/>
          </a:xfrm>
          <a:prstGeom prst="straightConnector1">
            <a:avLst/>
          </a:prstGeom>
          <a:noFill/>
          <a:ln cap="flat" cmpd="sng" w="9525">
            <a:solidFill>
              <a:srgbClr val="68686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1" name="Google Shape;711;p67"/>
          <p:cNvCxnSpPr/>
          <p:nvPr/>
        </p:nvCxnSpPr>
        <p:spPr>
          <a:xfrm>
            <a:off x="5439640" y="3240058"/>
            <a:ext cx="3150900" cy="0"/>
          </a:xfrm>
          <a:prstGeom prst="straightConnector1">
            <a:avLst/>
          </a:prstGeom>
          <a:noFill/>
          <a:ln cap="flat" cmpd="sng" w="9525">
            <a:solidFill>
              <a:srgbClr val="68686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12" name="Google Shape;71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07" y="1034742"/>
            <a:ext cx="2707542" cy="202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237" y="2346748"/>
            <a:ext cx="2707542" cy="2027003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67"/>
          <p:cNvSpPr/>
          <p:nvPr/>
        </p:nvSpPr>
        <p:spPr>
          <a:xfrm>
            <a:off x="109728" y="61721"/>
            <a:ext cx="123444" cy="548640"/>
          </a:xfrm>
          <a:custGeom>
            <a:rect b="b" l="l" r="r" t="t"/>
            <a:pathLst>
              <a:path extrusionOk="0" h="731520" w="164592">
                <a:moveTo>
                  <a:pt x="41147" y="41147"/>
                </a:moveTo>
                <a:lnTo>
                  <a:pt x="41147" y="690372"/>
                </a:lnTo>
              </a:path>
            </a:pathLst>
          </a:custGeom>
          <a:noFill/>
          <a:ln cap="flat" cmpd="sng" w="762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5" name="Google Shape;715;p67"/>
          <p:cNvSpPr txBox="1"/>
          <p:nvPr/>
        </p:nvSpPr>
        <p:spPr>
          <a:xfrm>
            <a:off x="208200" y="140575"/>
            <a:ext cx="20028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5-1. 느낀점</a:t>
            </a:r>
            <a:endParaRPr sz="1100"/>
          </a:p>
        </p:txBody>
      </p:sp>
      <p:sp>
        <p:nvSpPr>
          <p:cNvPr id="716" name="Google Shape;716;p67"/>
          <p:cNvSpPr/>
          <p:nvPr/>
        </p:nvSpPr>
        <p:spPr>
          <a:xfrm>
            <a:off x="0" y="4846760"/>
            <a:ext cx="9144000" cy="301625"/>
          </a:xfrm>
          <a:custGeom>
            <a:rect b="b" l="l" r="r" t="t"/>
            <a:pathLst>
              <a:path extrusionOk="0" h="635000" w="12192000">
                <a:moveTo>
                  <a:pt x="0" y="0"/>
                </a:moveTo>
                <a:lnTo>
                  <a:pt x="12192000" y="0"/>
                </a:lnTo>
                <a:lnTo>
                  <a:pt x="121920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3F3F3F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p67"/>
          <p:cNvSpPr/>
          <p:nvPr/>
        </p:nvSpPr>
        <p:spPr>
          <a:xfrm>
            <a:off x="0" y="4846760"/>
            <a:ext cx="9144000" cy="301625"/>
          </a:xfrm>
          <a:custGeom>
            <a:rect b="b" l="l" r="r" t="t"/>
            <a:pathLst>
              <a:path extrusionOk="0" h="635000" w="12192000">
                <a:moveTo>
                  <a:pt x="0" y="0"/>
                </a:moveTo>
                <a:lnTo>
                  <a:pt x="12192000" y="0"/>
                </a:lnTo>
                <a:lnTo>
                  <a:pt x="121920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3F3F3F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EFC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느낀점     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18" name="Google Shape;718;p67"/>
          <p:cNvGrpSpPr/>
          <p:nvPr/>
        </p:nvGrpSpPr>
        <p:grpSpPr>
          <a:xfrm>
            <a:off x="8129614" y="985631"/>
            <a:ext cx="428569" cy="238964"/>
            <a:chOff x="6196013" y="2409825"/>
            <a:chExt cx="1022349" cy="569913"/>
          </a:xfrm>
        </p:grpSpPr>
        <p:sp>
          <p:nvSpPr>
            <p:cNvPr id="719" name="Google Shape;719;p67"/>
            <p:cNvSpPr/>
            <p:nvPr/>
          </p:nvSpPr>
          <p:spPr>
            <a:xfrm>
              <a:off x="6299200" y="2622550"/>
              <a:ext cx="63600" cy="142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67"/>
            <p:cNvSpPr/>
            <p:nvPr/>
          </p:nvSpPr>
          <p:spPr>
            <a:xfrm>
              <a:off x="6384925" y="2459038"/>
              <a:ext cx="82550" cy="468313"/>
            </a:xfrm>
            <a:custGeom>
              <a:rect b="b" l="l" r="r" t="t"/>
              <a:pathLst>
                <a:path extrusionOk="0" h="415" w="74">
                  <a:moveTo>
                    <a:pt x="16" y="415"/>
                  </a:moveTo>
                  <a:cubicBezTo>
                    <a:pt x="14" y="415"/>
                    <a:pt x="11" y="414"/>
                    <a:pt x="9" y="413"/>
                  </a:cubicBezTo>
                  <a:cubicBezTo>
                    <a:pt x="3" y="409"/>
                    <a:pt x="0" y="400"/>
                    <a:pt x="4" y="393"/>
                  </a:cubicBezTo>
                  <a:cubicBezTo>
                    <a:pt x="30" y="351"/>
                    <a:pt x="46" y="282"/>
                    <a:pt x="46" y="209"/>
                  </a:cubicBezTo>
                  <a:cubicBezTo>
                    <a:pt x="46" y="135"/>
                    <a:pt x="30" y="66"/>
                    <a:pt x="4" y="23"/>
                  </a:cubicBezTo>
                  <a:cubicBezTo>
                    <a:pt x="0" y="17"/>
                    <a:pt x="2" y="8"/>
                    <a:pt x="9" y="4"/>
                  </a:cubicBezTo>
                  <a:cubicBezTo>
                    <a:pt x="15" y="0"/>
                    <a:pt x="24" y="2"/>
                    <a:pt x="28" y="9"/>
                  </a:cubicBezTo>
                  <a:cubicBezTo>
                    <a:pt x="57" y="57"/>
                    <a:pt x="74" y="129"/>
                    <a:pt x="74" y="209"/>
                  </a:cubicBezTo>
                  <a:cubicBezTo>
                    <a:pt x="74" y="288"/>
                    <a:pt x="57" y="360"/>
                    <a:pt x="28" y="408"/>
                  </a:cubicBezTo>
                  <a:cubicBezTo>
                    <a:pt x="26" y="412"/>
                    <a:pt x="21" y="415"/>
                    <a:pt x="16" y="4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67"/>
            <p:cNvSpPr/>
            <p:nvPr/>
          </p:nvSpPr>
          <p:spPr>
            <a:xfrm>
              <a:off x="7015163" y="2459038"/>
              <a:ext cx="84138" cy="468313"/>
            </a:xfrm>
            <a:custGeom>
              <a:rect b="b" l="l" r="r" t="t"/>
              <a:pathLst>
                <a:path extrusionOk="0" h="415" w="74">
                  <a:moveTo>
                    <a:pt x="16" y="415"/>
                  </a:moveTo>
                  <a:cubicBezTo>
                    <a:pt x="14" y="415"/>
                    <a:pt x="11" y="414"/>
                    <a:pt x="9" y="413"/>
                  </a:cubicBezTo>
                  <a:cubicBezTo>
                    <a:pt x="3" y="409"/>
                    <a:pt x="0" y="400"/>
                    <a:pt x="4" y="393"/>
                  </a:cubicBezTo>
                  <a:cubicBezTo>
                    <a:pt x="30" y="351"/>
                    <a:pt x="46" y="282"/>
                    <a:pt x="46" y="209"/>
                  </a:cubicBezTo>
                  <a:cubicBezTo>
                    <a:pt x="46" y="135"/>
                    <a:pt x="30" y="66"/>
                    <a:pt x="4" y="23"/>
                  </a:cubicBezTo>
                  <a:cubicBezTo>
                    <a:pt x="0" y="17"/>
                    <a:pt x="2" y="8"/>
                    <a:pt x="9" y="4"/>
                  </a:cubicBezTo>
                  <a:cubicBezTo>
                    <a:pt x="15" y="0"/>
                    <a:pt x="24" y="2"/>
                    <a:pt x="28" y="9"/>
                  </a:cubicBezTo>
                  <a:cubicBezTo>
                    <a:pt x="57" y="57"/>
                    <a:pt x="74" y="129"/>
                    <a:pt x="74" y="209"/>
                  </a:cubicBezTo>
                  <a:cubicBezTo>
                    <a:pt x="74" y="288"/>
                    <a:pt x="57" y="360"/>
                    <a:pt x="28" y="408"/>
                  </a:cubicBezTo>
                  <a:cubicBezTo>
                    <a:pt x="26" y="412"/>
                    <a:pt x="21" y="415"/>
                    <a:pt x="16" y="4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67"/>
            <p:cNvSpPr/>
            <p:nvPr/>
          </p:nvSpPr>
          <p:spPr>
            <a:xfrm>
              <a:off x="6196013" y="2409825"/>
              <a:ext cx="1022349" cy="569913"/>
            </a:xfrm>
            <a:custGeom>
              <a:rect b="b" l="l" r="r" t="t"/>
              <a:pathLst>
                <a:path extrusionOk="0" h="506" w="908">
                  <a:moveTo>
                    <a:pt x="788" y="506"/>
                  </a:moveTo>
                  <a:cubicBezTo>
                    <a:pt x="681" y="506"/>
                    <a:pt x="681" y="506"/>
                    <a:pt x="681" y="506"/>
                  </a:cubicBezTo>
                  <a:cubicBezTo>
                    <a:pt x="627" y="506"/>
                    <a:pt x="582" y="436"/>
                    <a:pt x="566" y="330"/>
                  </a:cubicBezTo>
                  <a:cubicBezTo>
                    <a:pt x="343" y="330"/>
                    <a:pt x="343" y="330"/>
                    <a:pt x="343" y="330"/>
                  </a:cubicBezTo>
                  <a:cubicBezTo>
                    <a:pt x="327" y="436"/>
                    <a:pt x="281" y="506"/>
                    <a:pt x="228" y="506"/>
                  </a:cubicBezTo>
                  <a:cubicBezTo>
                    <a:pt x="121" y="506"/>
                    <a:pt x="121" y="506"/>
                    <a:pt x="121" y="506"/>
                  </a:cubicBezTo>
                  <a:cubicBezTo>
                    <a:pt x="53" y="506"/>
                    <a:pt x="0" y="395"/>
                    <a:pt x="0" y="253"/>
                  </a:cubicBezTo>
                  <a:cubicBezTo>
                    <a:pt x="0" y="111"/>
                    <a:pt x="53" y="0"/>
                    <a:pt x="121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81" y="0"/>
                    <a:pt x="327" y="70"/>
                    <a:pt x="343" y="175"/>
                  </a:cubicBezTo>
                  <a:cubicBezTo>
                    <a:pt x="566" y="175"/>
                    <a:pt x="566" y="175"/>
                    <a:pt x="566" y="175"/>
                  </a:cubicBezTo>
                  <a:cubicBezTo>
                    <a:pt x="582" y="70"/>
                    <a:pt x="627" y="0"/>
                    <a:pt x="681" y="0"/>
                  </a:cubicBezTo>
                  <a:cubicBezTo>
                    <a:pt x="788" y="0"/>
                    <a:pt x="788" y="0"/>
                    <a:pt x="788" y="0"/>
                  </a:cubicBezTo>
                  <a:cubicBezTo>
                    <a:pt x="855" y="0"/>
                    <a:pt x="908" y="111"/>
                    <a:pt x="908" y="253"/>
                  </a:cubicBezTo>
                  <a:cubicBezTo>
                    <a:pt x="908" y="395"/>
                    <a:pt x="855" y="506"/>
                    <a:pt x="788" y="506"/>
                  </a:cubicBezTo>
                  <a:close/>
                  <a:moveTo>
                    <a:pt x="330" y="302"/>
                  </a:moveTo>
                  <a:cubicBezTo>
                    <a:pt x="578" y="302"/>
                    <a:pt x="578" y="302"/>
                    <a:pt x="578" y="302"/>
                  </a:cubicBezTo>
                  <a:cubicBezTo>
                    <a:pt x="585" y="302"/>
                    <a:pt x="591" y="308"/>
                    <a:pt x="592" y="315"/>
                  </a:cubicBezTo>
                  <a:cubicBezTo>
                    <a:pt x="604" y="409"/>
                    <a:pt x="641" y="478"/>
                    <a:pt x="681" y="478"/>
                  </a:cubicBezTo>
                  <a:cubicBezTo>
                    <a:pt x="788" y="478"/>
                    <a:pt x="788" y="478"/>
                    <a:pt x="788" y="478"/>
                  </a:cubicBezTo>
                  <a:cubicBezTo>
                    <a:pt x="831" y="478"/>
                    <a:pt x="880" y="385"/>
                    <a:pt x="880" y="253"/>
                  </a:cubicBezTo>
                  <a:cubicBezTo>
                    <a:pt x="880" y="120"/>
                    <a:pt x="831" y="28"/>
                    <a:pt x="788" y="28"/>
                  </a:cubicBezTo>
                  <a:cubicBezTo>
                    <a:pt x="681" y="28"/>
                    <a:pt x="681" y="28"/>
                    <a:pt x="681" y="28"/>
                  </a:cubicBezTo>
                  <a:cubicBezTo>
                    <a:pt x="641" y="28"/>
                    <a:pt x="604" y="96"/>
                    <a:pt x="592" y="191"/>
                  </a:cubicBezTo>
                  <a:cubicBezTo>
                    <a:pt x="591" y="198"/>
                    <a:pt x="585" y="203"/>
                    <a:pt x="578" y="203"/>
                  </a:cubicBezTo>
                  <a:cubicBezTo>
                    <a:pt x="330" y="203"/>
                    <a:pt x="330" y="203"/>
                    <a:pt x="330" y="203"/>
                  </a:cubicBezTo>
                  <a:cubicBezTo>
                    <a:pt x="323" y="203"/>
                    <a:pt x="317" y="198"/>
                    <a:pt x="316" y="191"/>
                  </a:cubicBezTo>
                  <a:cubicBezTo>
                    <a:pt x="305" y="96"/>
                    <a:pt x="267" y="28"/>
                    <a:pt x="228" y="28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77" y="28"/>
                    <a:pt x="28" y="120"/>
                    <a:pt x="28" y="253"/>
                  </a:cubicBezTo>
                  <a:cubicBezTo>
                    <a:pt x="28" y="385"/>
                    <a:pt x="77" y="478"/>
                    <a:pt x="121" y="478"/>
                  </a:cubicBezTo>
                  <a:cubicBezTo>
                    <a:pt x="228" y="478"/>
                    <a:pt x="228" y="478"/>
                    <a:pt x="228" y="478"/>
                  </a:cubicBezTo>
                  <a:cubicBezTo>
                    <a:pt x="267" y="478"/>
                    <a:pt x="305" y="409"/>
                    <a:pt x="316" y="315"/>
                  </a:cubicBezTo>
                  <a:cubicBezTo>
                    <a:pt x="317" y="308"/>
                    <a:pt x="323" y="302"/>
                    <a:pt x="330" y="3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3" name="Google Shape;723;p67"/>
          <p:cNvGrpSpPr/>
          <p:nvPr/>
        </p:nvGrpSpPr>
        <p:grpSpPr>
          <a:xfrm>
            <a:off x="8202363" y="2845407"/>
            <a:ext cx="332721" cy="369753"/>
            <a:chOff x="6634163" y="5253038"/>
            <a:chExt cx="912814" cy="1014412"/>
          </a:xfrm>
        </p:grpSpPr>
        <p:sp>
          <p:nvSpPr>
            <p:cNvPr id="724" name="Google Shape;724;p67"/>
            <p:cNvSpPr/>
            <p:nvPr/>
          </p:nvSpPr>
          <p:spPr>
            <a:xfrm>
              <a:off x="6710363" y="5253038"/>
              <a:ext cx="836614" cy="677863"/>
            </a:xfrm>
            <a:custGeom>
              <a:rect b="b" l="l" r="r" t="t"/>
              <a:pathLst>
                <a:path extrusionOk="0" h="604" w="747">
                  <a:moveTo>
                    <a:pt x="733" y="604"/>
                  </a:moveTo>
                  <a:cubicBezTo>
                    <a:pt x="14" y="604"/>
                    <a:pt x="14" y="604"/>
                    <a:pt x="14" y="604"/>
                  </a:cubicBezTo>
                  <a:cubicBezTo>
                    <a:pt x="6" y="604"/>
                    <a:pt x="0" y="597"/>
                    <a:pt x="0" y="59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733" y="0"/>
                    <a:pt x="733" y="0"/>
                    <a:pt x="733" y="0"/>
                  </a:cubicBezTo>
                  <a:cubicBezTo>
                    <a:pt x="740" y="0"/>
                    <a:pt x="747" y="6"/>
                    <a:pt x="747" y="14"/>
                  </a:cubicBezTo>
                  <a:cubicBezTo>
                    <a:pt x="747" y="590"/>
                    <a:pt x="747" y="590"/>
                    <a:pt x="747" y="590"/>
                  </a:cubicBezTo>
                  <a:cubicBezTo>
                    <a:pt x="747" y="597"/>
                    <a:pt x="740" y="604"/>
                    <a:pt x="733" y="604"/>
                  </a:cubicBezTo>
                  <a:close/>
                  <a:moveTo>
                    <a:pt x="28" y="576"/>
                  </a:moveTo>
                  <a:cubicBezTo>
                    <a:pt x="719" y="576"/>
                    <a:pt x="719" y="576"/>
                    <a:pt x="719" y="576"/>
                  </a:cubicBezTo>
                  <a:cubicBezTo>
                    <a:pt x="719" y="28"/>
                    <a:pt x="719" y="28"/>
                    <a:pt x="719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5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67"/>
            <p:cNvSpPr/>
            <p:nvPr/>
          </p:nvSpPr>
          <p:spPr>
            <a:xfrm>
              <a:off x="6634163" y="5253038"/>
              <a:ext cx="106363" cy="1014412"/>
            </a:xfrm>
            <a:custGeom>
              <a:rect b="b" l="l" r="r" t="t"/>
              <a:pathLst>
                <a:path extrusionOk="0" h="905" w="96">
                  <a:moveTo>
                    <a:pt x="82" y="905"/>
                  </a:moveTo>
                  <a:cubicBezTo>
                    <a:pt x="14" y="905"/>
                    <a:pt x="14" y="905"/>
                    <a:pt x="14" y="905"/>
                  </a:cubicBezTo>
                  <a:cubicBezTo>
                    <a:pt x="6" y="905"/>
                    <a:pt x="0" y="899"/>
                    <a:pt x="0" y="89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9" y="0"/>
                    <a:pt x="96" y="6"/>
                    <a:pt x="96" y="14"/>
                  </a:cubicBezTo>
                  <a:cubicBezTo>
                    <a:pt x="96" y="891"/>
                    <a:pt x="96" y="891"/>
                    <a:pt x="96" y="891"/>
                  </a:cubicBezTo>
                  <a:cubicBezTo>
                    <a:pt x="96" y="899"/>
                    <a:pt x="89" y="905"/>
                    <a:pt x="82" y="905"/>
                  </a:cubicBezTo>
                  <a:close/>
                  <a:moveTo>
                    <a:pt x="28" y="877"/>
                  </a:moveTo>
                  <a:cubicBezTo>
                    <a:pt x="68" y="877"/>
                    <a:pt x="68" y="877"/>
                    <a:pt x="68" y="87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8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67"/>
            <p:cNvSpPr/>
            <p:nvPr/>
          </p:nvSpPr>
          <p:spPr>
            <a:xfrm>
              <a:off x="6854826" y="5386388"/>
              <a:ext cx="546100" cy="438150"/>
            </a:xfrm>
            <a:custGeom>
              <a:rect b="b" l="l" r="r" t="t"/>
              <a:pathLst>
                <a:path extrusionOk="0" h="390" w="488">
                  <a:moveTo>
                    <a:pt x="396" y="249"/>
                  </a:moveTo>
                  <a:cubicBezTo>
                    <a:pt x="399" y="240"/>
                    <a:pt x="401" y="232"/>
                    <a:pt x="403" y="223"/>
                  </a:cubicBezTo>
                  <a:cubicBezTo>
                    <a:pt x="404" y="223"/>
                    <a:pt x="405" y="223"/>
                    <a:pt x="405" y="223"/>
                  </a:cubicBezTo>
                  <a:cubicBezTo>
                    <a:pt x="488" y="215"/>
                    <a:pt x="469" y="146"/>
                    <a:pt x="469" y="146"/>
                  </a:cubicBezTo>
                  <a:cubicBezTo>
                    <a:pt x="432" y="150"/>
                    <a:pt x="415" y="166"/>
                    <a:pt x="408" y="183"/>
                  </a:cubicBezTo>
                  <a:cubicBezTo>
                    <a:pt x="409" y="169"/>
                    <a:pt x="408" y="156"/>
                    <a:pt x="407" y="144"/>
                  </a:cubicBezTo>
                  <a:cubicBezTo>
                    <a:pt x="407" y="144"/>
                    <a:pt x="407" y="144"/>
                    <a:pt x="408" y="144"/>
                  </a:cubicBezTo>
                  <a:cubicBezTo>
                    <a:pt x="485" y="114"/>
                    <a:pt x="449" y="53"/>
                    <a:pt x="449" y="53"/>
                  </a:cubicBezTo>
                  <a:cubicBezTo>
                    <a:pt x="416" y="66"/>
                    <a:pt x="404" y="84"/>
                    <a:pt x="400" y="101"/>
                  </a:cubicBezTo>
                  <a:cubicBezTo>
                    <a:pt x="396" y="82"/>
                    <a:pt x="391" y="65"/>
                    <a:pt x="386" y="52"/>
                  </a:cubicBezTo>
                  <a:cubicBezTo>
                    <a:pt x="393" y="47"/>
                    <a:pt x="397" y="39"/>
                    <a:pt x="397" y="30"/>
                  </a:cubicBezTo>
                  <a:cubicBezTo>
                    <a:pt x="397" y="13"/>
                    <a:pt x="383" y="0"/>
                    <a:pt x="366" y="0"/>
                  </a:cubicBezTo>
                  <a:cubicBezTo>
                    <a:pt x="350" y="0"/>
                    <a:pt x="336" y="13"/>
                    <a:pt x="336" y="30"/>
                  </a:cubicBezTo>
                  <a:cubicBezTo>
                    <a:pt x="336" y="47"/>
                    <a:pt x="350" y="60"/>
                    <a:pt x="366" y="60"/>
                  </a:cubicBezTo>
                  <a:cubicBezTo>
                    <a:pt x="367" y="60"/>
                    <a:pt x="367" y="60"/>
                    <a:pt x="368" y="60"/>
                  </a:cubicBezTo>
                  <a:cubicBezTo>
                    <a:pt x="372" y="72"/>
                    <a:pt x="376" y="87"/>
                    <a:pt x="380" y="104"/>
                  </a:cubicBezTo>
                  <a:cubicBezTo>
                    <a:pt x="366" y="95"/>
                    <a:pt x="346" y="92"/>
                    <a:pt x="316" y="103"/>
                  </a:cubicBezTo>
                  <a:cubicBezTo>
                    <a:pt x="316" y="103"/>
                    <a:pt x="327" y="161"/>
                    <a:pt x="387" y="150"/>
                  </a:cubicBezTo>
                  <a:cubicBezTo>
                    <a:pt x="388" y="158"/>
                    <a:pt x="388" y="167"/>
                    <a:pt x="388" y="176"/>
                  </a:cubicBezTo>
                  <a:cubicBezTo>
                    <a:pt x="377" y="165"/>
                    <a:pt x="358" y="157"/>
                    <a:pt x="328" y="160"/>
                  </a:cubicBezTo>
                  <a:cubicBezTo>
                    <a:pt x="328" y="160"/>
                    <a:pt x="323" y="217"/>
                    <a:pt x="383" y="223"/>
                  </a:cubicBezTo>
                  <a:cubicBezTo>
                    <a:pt x="381" y="232"/>
                    <a:pt x="378" y="241"/>
                    <a:pt x="375" y="250"/>
                  </a:cubicBezTo>
                  <a:cubicBezTo>
                    <a:pt x="370" y="233"/>
                    <a:pt x="355" y="216"/>
                    <a:pt x="321" y="207"/>
                  </a:cubicBezTo>
                  <a:cubicBezTo>
                    <a:pt x="321" y="207"/>
                    <a:pt x="296" y="263"/>
                    <a:pt x="355" y="287"/>
                  </a:cubicBezTo>
                  <a:cubicBezTo>
                    <a:pt x="347" y="300"/>
                    <a:pt x="336" y="312"/>
                    <a:pt x="324" y="322"/>
                  </a:cubicBezTo>
                  <a:cubicBezTo>
                    <a:pt x="332" y="304"/>
                    <a:pt x="332" y="276"/>
                    <a:pt x="295" y="247"/>
                  </a:cubicBezTo>
                  <a:cubicBezTo>
                    <a:pt x="295" y="247"/>
                    <a:pt x="247" y="292"/>
                    <a:pt x="302" y="340"/>
                  </a:cubicBezTo>
                  <a:cubicBezTo>
                    <a:pt x="285" y="351"/>
                    <a:pt x="266" y="361"/>
                    <a:pt x="244" y="369"/>
                  </a:cubicBezTo>
                  <a:cubicBezTo>
                    <a:pt x="222" y="361"/>
                    <a:pt x="203" y="351"/>
                    <a:pt x="186" y="340"/>
                  </a:cubicBezTo>
                  <a:cubicBezTo>
                    <a:pt x="241" y="292"/>
                    <a:pt x="193" y="247"/>
                    <a:pt x="193" y="247"/>
                  </a:cubicBezTo>
                  <a:cubicBezTo>
                    <a:pt x="156" y="276"/>
                    <a:pt x="156" y="304"/>
                    <a:pt x="164" y="322"/>
                  </a:cubicBezTo>
                  <a:cubicBezTo>
                    <a:pt x="152" y="312"/>
                    <a:pt x="141" y="300"/>
                    <a:pt x="133" y="287"/>
                  </a:cubicBezTo>
                  <a:cubicBezTo>
                    <a:pt x="192" y="263"/>
                    <a:pt x="168" y="207"/>
                    <a:pt x="168" y="207"/>
                  </a:cubicBezTo>
                  <a:cubicBezTo>
                    <a:pt x="133" y="216"/>
                    <a:pt x="119" y="233"/>
                    <a:pt x="113" y="250"/>
                  </a:cubicBezTo>
                  <a:cubicBezTo>
                    <a:pt x="110" y="241"/>
                    <a:pt x="107" y="232"/>
                    <a:pt x="105" y="223"/>
                  </a:cubicBezTo>
                  <a:cubicBezTo>
                    <a:pt x="165" y="217"/>
                    <a:pt x="160" y="160"/>
                    <a:pt x="160" y="160"/>
                  </a:cubicBezTo>
                  <a:cubicBezTo>
                    <a:pt x="130" y="157"/>
                    <a:pt x="111" y="165"/>
                    <a:pt x="100" y="176"/>
                  </a:cubicBezTo>
                  <a:cubicBezTo>
                    <a:pt x="100" y="167"/>
                    <a:pt x="100" y="158"/>
                    <a:pt x="101" y="150"/>
                  </a:cubicBezTo>
                  <a:cubicBezTo>
                    <a:pt x="161" y="161"/>
                    <a:pt x="172" y="103"/>
                    <a:pt x="172" y="103"/>
                  </a:cubicBezTo>
                  <a:cubicBezTo>
                    <a:pt x="142" y="92"/>
                    <a:pt x="122" y="95"/>
                    <a:pt x="108" y="104"/>
                  </a:cubicBezTo>
                  <a:cubicBezTo>
                    <a:pt x="112" y="87"/>
                    <a:pt x="116" y="72"/>
                    <a:pt x="121" y="60"/>
                  </a:cubicBezTo>
                  <a:cubicBezTo>
                    <a:pt x="121" y="60"/>
                    <a:pt x="121" y="60"/>
                    <a:pt x="122" y="60"/>
                  </a:cubicBezTo>
                  <a:cubicBezTo>
                    <a:pt x="138" y="60"/>
                    <a:pt x="152" y="47"/>
                    <a:pt x="152" y="30"/>
                  </a:cubicBezTo>
                  <a:cubicBezTo>
                    <a:pt x="152" y="13"/>
                    <a:pt x="138" y="0"/>
                    <a:pt x="122" y="0"/>
                  </a:cubicBezTo>
                  <a:cubicBezTo>
                    <a:pt x="105" y="0"/>
                    <a:pt x="92" y="13"/>
                    <a:pt x="92" y="30"/>
                  </a:cubicBezTo>
                  <a:cubicBezTo>
                    <a:pt x="92" y="39"/>
                    <a:pt x="96" y="47"/>
                    <a:pt x="102" y="52"/>
                  </a:cubicBezTo>
                  <a:cubicBezTo>
                    <a:pt x="97" y="65"/>
                    <a:pt x="92" y="82"/>
                    <a:pt x="88" y="101"/>
                  </a:cubicBezTo>
                  <a:cubicBezTo>
                    <a:pt x="85" y="84"/>
                    <a:pt x="72" y="66"/>
                    <a:pt x="39" y="53"/>
                  </a:cubicBezTo>
                  <a:cubicBezTo>
                    <a:pt x="39" y="53"/>
                    <a:pt x="3" y="114"/>
                    <a:pt x="81" y="144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0" y="156"/>
                    <a:pt x="80" y="169"/>
                    <a:pt x="80" y="183"/>
                  </a:cubicBezTo>
                  <a:cubicBezTo>
                    <a:pt x="73" y="166"/>
                    <a:pt x="57" y="150"/>
                    <a:pt x="19" y="146"/>
                  </a:cubicBezTo>
                  <a:cubicBezTo>
                    <a:pt x="19" y="146"/>
                    <a:pt x="0" y="215"/>
                    <a:pt x="83" y="223"/>
                  </a:cubicBezTo>
                  <a:cubicBezTo>
                    <a:pt x="84" y="223"/>
                    <a:pt x="84" y="223"/>
                    <a:pt x="85" y="223"/>
                  </a:cubicBezTo>
                  <a:cubicBezTo>
                    <a:pt x="87" y="232"/>
                    <a:pt x="89" y="240"/>
                    <a:pt x="92" y="249"/>
                  </a:cubicBezTo>
                  <a:cubicBezTo>
                    <a:pt x="79" y="240"/>
                    <a:pt x="60" y="235"/>
                    <a:pt x="30" y="242"/>
                  </a:cubicBezTo>
                  <a:cubicBezTo>
                    <a:pt x="30" y="242"/>
                    <a:pt x="35" y="311"/>
                    <a:pt x="113" y="293"/>
                  </a:cubicBezTo>
                  <a:cubicBezTo>
                    <a:pt x="117" y="300"/>
                    <a:pt x="122" y="307"/>
                    <a:pt x="127" y="313"/>
                  </a:cubicBezTo>
                  <a:cubicBezTo>
                    <a:pt x="114" y="314"/>
                    <a:pt x="98" y="319"/>
                    <a:pt x="80" y="333"/>
                  </a:cubicBezTo>
                  <a:cubicBezTo>
                    <a:pt x="80" y="333"/>
                    <a:pt x="110" y="390"/>
                    <a:pt x="169" y="352"/>
                  </a:cubicBezTo>
                  <a:cubicBezTo>
                    <a:pt x="190" y="367"/>
                    <a:pt x="214" y="379"/>
                    <a:pt x="241" y="389"/>
                  </a:cubicBezTo>
                  <a:cubicBezTo>
                    <a:pt x="241" y="389"/>
                    <a:pt x="241" y="389"/>
                    <a:pt x="241" y="389"/>
                  </a:cubicBezTo>
                  <a:cubicBezTo>
                    <a:pt x="241" y="389"/>
                    <a:pt x="242" y="390"/>
                    <a:pt x="242" y="390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3" y="390"/>
                    <a:pt x="244" y="390"/>
                    <a:pt x="244" y="390"/>
                  </a:cubicBezTo>
                  <a:cubicBezTo>
                    <a:pt x="245" y="390"/>
                    <a:pt x="245" y="390"/>
                    <a:pt x="246" y="390"/>
                  </a:cubicBezTo>
                  <a:cubicBezTo>
                    <a:pt x="246" y="390"/>
                    <a:pt x="246" y="390"/>
                    <a:pt x="246" y="390"/>
                  </a:cubicBezTo>
                  <a:cubicBezTo>
                    <a:pt x="247" y="390"/>
                    <a:pt x="247" y="389"/>
                    <a:pt x="247" y="389"/>
                  </a:cubicBezTo>
                  <a:cubicBezTo>
                    <a:pt x="247" y="389"/>
                    <a:pt x="247" y="389"/>
                    <a:pt x="248" y="389"/>
                  </a:cubicBezTo>
                  <a:cubicBezTo>
                    <a:pt x="275" y="379"/>
                    <a:pt x="298" y="367"/>
                    <a:pt x="319" y="352"/>
                  </a:cubicBezTo>
                  <a:cubicBezTo>
                    <a:pt x="379" y="390"/>
                    <a:pt x="408" y="333"/>
                    <a:pt x="408" y="333"/>
                  </a:cubicBezTo>
                  <a:cubicBezTo>
                    <a:pt x="390" y="319"/>
                    <a:pt x="374" y="314"/>
                    <a:pt x="361" y="313"/>
                  </a:cubicBezTo>
                  <a:cubicBezTo>
                    <a:pt x="366" y="307"/>
                    <a:pt x="371" y="300"/>
                    <a:pt x="375" y="293"/>
                  </a:cubicBezTo>
                  <a:cubicBezTo>
                    <a:pt x="453" y="311"/>
                    <a:pt x="458" y="242"/>
                    <a:pt x="458" y="242"/>
                  </a:cubicBezTo>
                  <a:cubicBezTo>
                    <a:pt x="429" y="235"/>
                    <a:pt x="409" y="240"/>
                    <a:pt x="396" y="2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7" name="Google Shape;727;p67"/>
          <p:cNvSpPr txBox="1"/>
          <p:nvPr>
            <p:ph idx="6" type="body"/>
          </p:nvPr>
        </p:nvSpPr>
        <p:spPr>
          <a:xfrm>
            <a:off x="5439675" y="2936190"/>
            <a:ext cx="31509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</a:pPr>
            <a:r>
              <a:rPr lang="ko" sz="1800">
                <a:solidFill>
                  <a:schemeClr val="accent4"/>
                </a:solidFill>
              </a:rPr>
              <a:t>GOOD</a:t>
            </a:r>
            <a:endParaRPr sz="1800"/>
          </a:p>
        </p:txBody>
      </p:sp>
      <p:sp>
        <p:nvSpPr>
          <p:cNvPr id="728" name="Google Shape;728;p67"/>
          <p:cNvSpPr txBox="1"/>
          <p:nvPr>
            <p:ph idx="1" type="body"/>
          </p:nvPr>
        </p:nvSpPr>
        <p:spPr>
          <a:xfrm>
            <a:off x="5439625" y="3331081"/>
            <a:ext cx="31509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ko" sz="1200">
                <a:solidFill>
                  <a:schemeClr val="accent4"/>
                </a:solidFill>
              </a:rPr>
              <a:t>팀원들과의 협업</a:t>
            </a:r>
            <a:endParaRPr sz="1200">
              <a:solidFill>
                <a:schemeClr val="accent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ko" sz="1200">
                <a:solidFill>
                  <a:schemeClr val="accent4"/>
                </a:solidFill>
              </a:rPr>
              <a:t>다양한 모델 학습</a:t>
            </a:r>
            <a:endParaRPr sz="1200">
              <a:solidFill>
                <a:schemeClr val="accent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ko" sz="1200">
                <a:solidFill>
                  <a:schemeClr val="accent4"/>
                </a:solidFill>
              </a:rPr>
              <a:t>강사님들의 도움</a:t>
            </a:r>
            <a:endParaRPr sz="1200">
              <a:solidFill>
                <a:schemeClr val="accent4"/>
              </a:solidFill>
            </a:endParaRPr>
          </a:p>
        </p:txBody>
      </p:sp>
      <p:pic>
        <p:nvPicPr>
          <p:cNvPr id="729" name="Google Shape;72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675" y="1575125"/>
            <a:ext cx="3291780" cy="24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038" r="16039" t="0"/>
          <a:stretch/>
        </p:blipFill>
        <p:spPr>
          <a:xfrm>
            <a:off x="481520" y="0"/>
            <a:ext cx="4073227" cy="387978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0"/>
          <p:cNvSpPr/>
          <p:nvPr/>
        </p:nvSpPr>
        <p:spPr>
          <a:xfrm>
            <a:off x="481520" y="0"/>
            <a:ext cx="4073228" cy="3879787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50"/>
          <p:cNvSpPr/>
          <p:nvPr/>
        </p:nvSpPr>
        <p:spPr>
          <a:xfrm>
            <a:off x="2900437" y="315372"/>
            <a:ext cx="5906700" cy="45498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50"/>
          <p:cNvSpPr txBox="1"/>
          <p:nvPr>
            <p:ph idx="4" type="body"/>
          </p:nvPr>
        </p:nvSpPr>
        <p:spPr>
          <a:xfrm>
            <a:off x="6363825" y="1980864"/>
            <a:ext cx="2304300" cy="25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/>
              <a:t>결과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/>
              <a:t>프로젝트 소개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/>
              <a:t>전처리 과정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/>
              <a:t>사용 모델 및 비교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/>
              <a:t>느낀점</a:t>
            </a:r>
            <a:endParaRPr sz="1600"/>
          </a:p>
        </p:txBody>
      </p:sp>
      <p:cxnSp>
        <p:nvCxnSpPr>
          <p:cNvPr id="324" name="Google Shape;324;p50"/>
          <p:cNvCxnSpPr/>
          <p:nvPr/>
        </p:nvCxnSpPr>
        <p:spPr>
          <a:xfrm>
            <a:off x="6074119" y="781493"/>
            <a:ext cx="0" cy="357254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5" name="Google Shape;325;p50"/>
          <p:cNvSpPr/>
          <p:nvPr/>
        </p:nvSpPr>
        <p:spPr>
          <a:xfrm>
            <a:off x="6019976" y="1756018"/>
            <a:ext cx="108300" cy="10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6" name="Google Shape;326;p50"/>
          <p:cNvCxnSpPr/>
          <p:nvPr/>
        </p:nvCxnSpPr>
        <p:spPr>
          <a:xfrm>
            <a:off x="4558267" y="4354033"/>
            <a:ext cx="0" cy="789467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7" name="Google Shape;327;p50"/>
          <p:cNvSpPr/>
          <p:nvPr/>
        </p:nvSpPr>
        <p:spPr>
          <a:xfrm>
            <a:off x="4500605" y="4062767"/>
            <a:ext cx="108284" cy="108284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50"/>
          <p:cNvCxnSpPr/>
          <p:nvPr/>
        </p:nvCxnSpPr>
        <p:spPr>
          <a:xfrm flipH="1" rot="10800000">
            <a:off x="8807115" y="0"/>
            <a:ext cx="336885" cy="31092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9" name="Google Shape;329;p50"/>
          <p:cNvCxnSpPr/>
          <p:nvPr/>
        </p:nvCxnSpPr>
        <p:spPr>
          <a:xfrm>
            <a:off x="8807115" y="4860758"/>
            <a:ext cx="336885" cy="282742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0" name="Google Shape;330;p50"/>
          <p:cNvSpPr/>
          <p:nvPr/>
        </p:nvSpPr>
        <p:spPr>
          <a:xfrm rot="10800000">
            <a:off x="481520" y="4661980"/>
            <a:ext cx="481520" cy="48152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9C9C9C"/>
              </a:gs>
            </a:gsLst>
            <a:lin ang="16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50"/>
          <p:cNvSpPr txBox="1"/>
          <p:nvPr/>
        </p:nvSpPr>
        <p:spPr>
          <a:xfrm>
            <a:off x="6707923" y="639050"/>
            <a:ext cx="19602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rgbClr val="D8D8D8"/>
                </a:solidFill>
              </a:rPr>
              <a:t>목차</a:t>
            </a:r>
            <a:endParaRPr sz="1100"/>
          </a:p>
        </p:txBody>
      </p:sp>
      <p:sp>
        <p:nvSpPr>
          <p:cNvPr id="332" name="Google Shape;332;p50"/>
          <p:cNvSpPr/>
          <p:nvPr/>
        </p:nvSpPr>
        <p:spPr>
          <a:xfrm rot="5400000">
            <a:off x="2521988" y="3626277"/>
            <a:ext cx="756745" cy="507019"/>
          </a:xfrm>
          <a:prstGeom prst="flowChartDisplay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F5F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50"/>
          <p:cNvGrpSpPr/>
          <p:nvPr/>
        </p:nvGrpSpPr>
        <p:grpSpPr>
          <a:xfrm>
            <a:off x="2734255" y="3722742"/>
            <a:ext cx="332210" cy="398905"/>
            <a:chOff x="5164138" y="5248275"/>
            <a:chExt cx="838200" cy="1006476"/>
          </a:xfrm>
        </p:grpSpPr>
        <p:sp>
          <p:nvSpPr>
            <p:cNvPr id="334" name="Google Shape;334;p50"/>
            <p:cNvSpPr/>
            <p:nvPr/>
          </p:nvSpPr>
          <p:spPr>
            <a:xfrm>
              <a:off x="5684838" y="5995988"/>
              <a:ext cx="60325" cy="258763"/>
            </a:xfrm>
            <a:custGeom>
              <a:rect b="b" l="l" r="r" t="t"/>
              <a:pathLst>
                <a:path extrusionOk="0" h="230" w="53">
                  <a:moveTo>
                    <a:pt x="39" y="230"/>
                  </a:moveTo>
                  <a:cubicBezTo>
                    <a:pt x="31" y="230"/>
                    <a:pt x="25" y="224"/>
                    <a:pt x="25" y="216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47"/>
                    <a:pt x="18" y="35"/>
                    <a:pt x="8" y="27"/>
                  </a:cubicBezTo>
                  <a:cubicBezTo>
                    <a:pt x="2" y="22"/>
                    <a:pt x="0" y="13"/>
                    <a:pt x="5" y="7"/>
                  </a:cubicBezTo>
                  <a:cubicBezTo>
                    <a:pt x="10" y="1"/>
                    <a:pt x="19" y="0"/>
                    <a:pt x="25" y="4"/>
                  </a:cubicBezTo>
                  <a:cubicBezTo>
                    <a:pt x="42" y="18"/>
                    <a:pt x="53" y="38"/>
                    <a:pt x="53" y="61"/>
                  </a:cubicBezTo>
                  <a:cubicBezTo>
                    <a:pt x="53" y="216"/>
                    <a:pt x="53" y="216"/>
                    <a:pt x="53" y="216"/>
                  </a:cubicBezTo>
                  <a:cubicBezTo>
                    <a:pt x="53" y="224"/>
                    <a:pt x="46" y="230"/>
                    <a:pt x="39" y="2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50"/>
            <p:cNvSpPr/>
            <p:nvPr/>
          </p:nvSpPr>
          <p:spPr>
            <a:xfrm>
              <a:off x="5427663" y="6003925"/>
              <a:ext cx="49213" cy="250825"/>
            </a:xfrm>
            <a:custGeom>
              <a:rect b="b" l="l" r="r" t="t"/>
              <a:pathLst>
                <a:path extrusionOk="0" h="223" w="44">
                  <a:moveTo>
                    <a:pt x="14" y="223"/>
                  </a:moveTo>
                  <a:cubicBezTo>
                    <a:pt x="7" y="223"/>
                    <a:pt x="0" y="217"/>
                    <a:pt x="0" y="2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36"/>
                    <a:pt x="7" y="20"/>
                    <a:pt x="18" y="7"/>
                  </a:cubicBezTo>
                  <a:cubicBezTo>
                    <a:pt x="24" y="1"/>
                    <a:pt x="32" y="0"/>
                    <a:pt x="38" y="6"/>
                  </a:cubicBezTo>
                  <a:cubicBezTo>
                    <a:pt x="44" y="11"/>
                    <a:pt x="44" y="20"/>
                    <a:pt x="39" y="25"/>
                  </a:cubicBezTo>
                  <a:cubicBezTo>
                    <a:pt x="32" y="33"/>
                    <a:pt x="28" y="43"/>
                    <a:pt x="28" y="54"/>
                  </a:cubicBezTo>
                  <a:cubicBezTo>
                    <a:pt x="28" y="209"/>
                    <a:pt x="28" y="209"/>
                    <a:pt x="28" y="209"/>
                  </a:cubicBezTo>
                  <a:cubicBezTo>
                    <a:pt x="28" y="217"/>
                    <a:pt x="22" y="223"/>
                    <a:pt x="14" y="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50"/>
            <p:cNvSpPr/>
            <p:nvPr/>
          </p:nvSpPr>
          <p:spPr>
            <a:xfrm>
              <a:off x="5164138" y="5249863"/>
              <a:ext cx="146050" cy="139700"/>
            </a:xfrm>
            <a:custGeom>
              <a:rect b="b" l="l" r="r" t="t"/>
              <a:pathLst>
                <a:path extrusionOk="0" h="125" w="130">
                  <a:moveTo>
                    <a:pt x="25" y="125"/>
                  </a:moveTo>
                  <a:cubicBezTo>
                    <a:pt x="21" y="125"/>
                    <a:pt x="18" y="124"/>
                    <a:pt x="15" y="121"/>
                  </a:cubicBezTo>
                  <a:cubicBezTo>
                    <a:pt x="6" y="112"/>
                    <a:pt x="6" y="112"/>
                    <a:pt x="6" y="112"/>
                  </a:cubicBezTo>
                  <a:cubicBezTo>
                    <a:pt x="0" y="106"/>
                    <a:pt x="0" y="97"/>
                    <a:pt x="6" y="92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6" y="2"/>
                    <a:pt x="99" y="0"/>
                    <a:pt x="10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7" y="0"/>
                    <a:pt x="110" y="2"/>
                    <a:pt x="113" y="4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30" y="22"/>
                    <a:pt x="130" y="30"/>
                    <a:pt x="125" y="36"/>
                  </a:cubicBezTo>
                  <a:cubicBezTo>
                    <a:pt x="119" y="41"/>
                    <a:pt x="110" y="41"/>
                    <a:pt x="105" y="36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40" y="107"/>
                    <a:pt x="40" y="116"/>
                    <a:pt x="35" y="121"/>
                  </a:cubicBezTo>
                  <a:cubicBezTo>
                    <a:pt x="32" y="124"/>
                    <a:pt x="29" y="125"/>
                    <a:pt x="25" y="1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50"/>
            <p:cNvSpPr/>
            <p:nvPr/>
          </p:nvSpPr>
          <p:spPr>
            <a:xfrm>
              <a:off x="5856288" y="5248275"/>
              <a:ext cx="146050" cy="142875"/>
            </a:xfrm>
            <a:custGeom>
              <a:rect b="b" l="l" r="r" t="t"/>
              <a:pathLst>
                <a:path extrusionOk="0" h="127" w="130">
                  <a:moveTo>
                    <a:pt x="105" y="127"/>
                  </a:moveTo>
                  <a:cubicBezTo>
                    <a:pt x="101" y="127"/>
                    <a:pt x="98" y="125"/>
                    <a:pt x="95" y="123"/>
                  </a:cubicBezTo>
                  <a:cubicBezTo>
                    <a:pt x="89" y="117"/>
                    <a:pt x="89" y="108"/>
                    <a:pt x="95" y="103"/>
                  </a:cubicBezTo>
                  <a:cubicBezTo>
                    <a:pt x="95" y="103"/>
                    <a:pt x="95" y="103"/>
                    <a:pt x="95" y="103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0" y="43"/>
                    <a:pt x="11" y="43"/>
                    <a:pt x="5" y="37"/>
                  </a:cubicBezTo>
                  <a:cubicBezTo>
                    <a:pt x="0" y="32"/>
                    <a:pt x="0" y="23"/>
                    <a:pt x="5" y="1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3" y="0"/>
                    <a:pt x="32" y="0"/>
                    <a:pt x="37" y="5"/>
                  </a:cubicBezTo>
                  <a:cubicBezTo>
                    <a:pt x="125" y="93"/>
                    <a:pt x="125" y="93"/>
                    <a:pt x="125" y="93"/>
                  </a:cubicBezTo>
                  <a:cubicBezTo>
                    <a:pt x="130" y="98"/>
                    <a:pt x="130" y="107"/>
                    <a:pt x="125" y="113"/>
                  </a:cubicBezTo>
                  <a:cubicBezTo>
                    <a:pt x="115" y="123"/>
                    <a:pt x="115" y="123"/>
                    <a:pt x="115" y="123"/>
                  </a:cubicBezTo>
                  <a:cubicBezTo>
                    <a:pt x="112" y="125"/>
                    <a:pt x="108" y="127"/>
                    <a:pt x="105" y="1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50"/>
            <p:cNvSpPr/>
            <p:nvPr/>
          </p:nvSpPr>
          <p:spPr>
            <a:xfrm>
              <a:off x="5199063" y="5265738"/>
              <a:ext cx="769938" cy="806450"/>
            </a:xfrm>
            <a:custGeom>
              <a:rect b="b" l="l" r="r" t="t"/>
              <a:pathLst>
                <a:path extrusionOk="0" h="719" w="687">
                  <a:moveTo>
                    <a:pt x="343" y="719"/>
                  </a:moveTo>
                  <a:cubicBezTo>
                    <a:pt x="290" y="719"/>
                    <a:pt x="251" y="684"/>
                    <a:pt x="251" y="636"/>
                  </a:cubicBezTo>
                  <a:cubicBezTo>
                    <a:pt x="251" y="634"/>
                    <a:pt x="251" y="634"/>
                    <a:pt x="251" y="634"/>
                  </a:cubicBezTo>
                  <a:cubicBezTo>
                    <a:pt x="113" y="593"/>
                    <a:pt x="17" y="466"/>
                    <a:pt x="17" y="321"/>
                  </a:cubicBezTo>
                  <a:cubicBezTo>
                    <a:pt x="17" y="280"/>
                    <a:pt x="24" y="241"/>
                    <a:pt x="39" y="204"/>
                  </a:cubicBezTo>
                  <a:cubicBezTo>
                    <a:pt x="35" y="201"/>
                    <a:pt x="31" y="198"/>
                    <a:pt x="27" y="195"/>
                  </a:cubicBezTo>
                  <a:cubicBezTo>
                    <a:pt x="0" y="167"/>
                    <a:pt x="0" y="123"/>
                    <a:pt x="27" y="95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93" y="30"/>
                    <a:pt x="111" y="22"/>
                    <a:pt x="129" y="22"/>
                  </a:cubicBezTo>
                  <a:cubicBezTo>
                    <a:pt x="147" y="22"/>
                    <a:pt x="163" y="29"/>
                    <a:pt x="176" y="40"/>
                  </a:cubicBezTo>
                  <a:cubicBezTo>
                    <a:pt x="208" y="21"/>
                    <a:pt x="242" y="8"/>
                    <a:pt x="278" y="1"/>
                  </a:cubicBezTo>
                  <a:cubicBezTo>
                    <a:pt x="282" y="0"/>
                    <a:pt x="287" y="1"/>
                    <a:pt x="290" y="4"/>
                  </a:cubicBezTo>
                  <a:cubicBezTo>
                    <a:pt x="293" y="6"/>
                    <a:pt x="295" y="10"/>
                    <a:pt x="295" y="15"/>
                  </a:cubicBezTo>
                  <a:cubicBezTo>
                    <a:pt x="295" y="17"/>
                    <a:pt x="295" y="17"/>
                    <a:pt x="295" y="17"/>
                  </a:cubicBezTo>
                  <a:cubicBezTo>
                    <a:pt x="295" y="43"/>
                    <a:pt x="317" y="65"/>
                    <a:pt x="343" y="65"/>
                  </a:cubicBezTo>
                  <a:cubicBezTo>
                    <a:pt x="370" y="65"/>
                    <a:pt x="392" y="43"/>
                    <a:pt x="392" y="17"/>
                  </a:cubicBezTo>
                  <a:cubicBezTo>
                    <a:pt x="392" y="15"/>
                    <a:pt x="392" y="15"/>
                    <a:pt x="392" y="15"/>
                  </a:cubicBezTo>
                  <a:cubicBezTo>
                    <a:pt x="392" y="10"/>
                    <a:pt x="393" y="6"/>
                    <a:pt x="397" y="4"/>
                  </a:cubicBezTo>
                  <a:cubicBezTo>
                    <a:pt x="400" y="1"/>
                    <a:pt x="404" y="0"/>
                    <a:pt x="408" y="1"/>
                  </a:cubicBezTo>
                  <a:cubicBezTo>
                    <a:pt x="444" y="8"/>
                    <a:pt x="479" y="21"/>
                    <a:pt x="510" y="40"/>
                  </a:cubicBezTo>
                  <a:cubicBezTo>
                    <a:pt x="523" y="29"/>
                    <a:pt x="540" y="22"/>
                    <a:pt x="557" y="22"/>
                  </a:cubicBezTo>
                  <a:cubicBezTo>
                    <a:pt x="576" y="22"/>
                    <a:pt x="593" y="30"/>
                    <a:pt x="607" y="43"/>
                  </a:cubicBezTo>
                  <a:cubicBezTo>
                    <a:pt x="659" y="95"/>
                    <a:pt x="659" y="95"/>
                    <a:pt x="659" y="95"/>
                  </a:cubicBezTo>
                  <a:cubicBezTo>
                    <a:pt x="687" y="123"/>
                    <a:pt x="687" y="167"/>
                    <a:pt x="659" y="195"/>
                  </a:cubicBezTo>
                  <a:cubicBezTo>
                    <a:pt x="656" y="198"/>
                    <a:pt x="652" y="201"/>
                    <a:pt x="648" y="204"/>
                  </a:cubicBezTo>
                  <a:cubicBezTo>
                    <a:pt x="662" y="241"/>
                    <a:pt x="670" y="280"/>
                    <a:pt x="670" y="321"/>
                  </a:cubicBezTo>
                  <a:cubicBezTo>
                    <a:pt x="670" y="466"/>
                    <a:pt x="574" y="593"/>
                    <a:pt x="435" y="634"/>
                  </a:cubicBezTo>
                  <a:cubicBezTo>
                    <a:pt x="435" y="636"/>
                    <a:pt x="435" y="636"/>
                    <a:pt x="435" y="636"/>
                  </a:cubicBezTo>
                  <a:cubicBezTo>
                    <a:pt x="435" y="684"/>
                    <a:pt x="397" y="719"/>
                    <a:pt x="343" y="719"/>
                  </a:cubicBezTo>
                  <a:close/>
                  <a:moveTo>
                    <a:pt x="129" y="50"/>
                  </a:moveTo>
                  <a:cubicBezTo>
                    <a:pt x="118" y="50"/>
                    <a:pt x="108" y="55"/>
                    <a:pt x="100" y="63"/>
                  </a:cubicBezTo>
                  <a:cubicBezTo>
                    <a:pt x="47" y="115"/>
                    <a:pt x="47" y="115"/>
                    <a:pt x="47" y="115"/>
                  </a:cubicBezTo>
                  <a:cubicBezTo>
                    <a:pt x="31" y="132"/>
                    <a:pt x="31" y="158"/>
                    <a:pt x="47" y="175"/>
                  </a:cubicBezTo>
                  <a:cubicBezTo>
                    <a:pt x="51" y="179"/>
                    <a:pt x="56" y="182"/>
                    <a:pt x="61" y="184"/>
                  </a:cubicBezTo>
                  <a:cubicBezTo>
                    <a:pt x="65" y="186"/>
                    <a:pt x="68" y="188"/>
                    <a:pt x="69" y="192"/>
                  </a:cubicBezTo>
                  <a:cubicBezTo>
                    <a:pt x="71" y="195"/>
                    <a:pt x="71" y="199"/>
                    <a:pt x="69" y="203"/>
                  </a:cubicBezTo>
                  <a:cubicBezTo>
                    <a:pt x="53" y="240"/>
                    <a:pt x="45" y="280"/>
                    <a:pt x="45" y="321"/>
                  </a:cubicBezTo>
                  <a:cubicBezTo>
                    <a:pt x="45" y="457"/>
                    <a:pt x="137" y="576"/>
                    <a:pt x="269" y="610"/>
                  </a:cubicBezTo>
                  <a:cubicBezTo>
                    <a:pt x="275" y="611"/>
                    <a:pt x="279" y="617"/>
                    <a:pt x="279" y="623"/>
                  </a:cubicBezTo>
                  <a:cubicBezTo>
                    <a:pt x="279" y="636"/>
                    <a:pt x="279" y="636"/>
                    <a:pt x="279" y="636"/>
                  </a:cubicBezTo>
                  <a:cubicBezTo>
                    <a:pt x="279" y="674"/>
                    <a:pt x="311" y="691"/>
                    <a:pt x="343" y="691"/>
                  </a:cubicBezTo>
                  <a:cubicBezTo>
                    <a:pt x="375" y="691"/>
                    <a:pt x="407" y="674"/>
                    <a:pt x="407" y="636"/>
                  </a:cubicBezTo>
                  <a:cubicBezTo>
                    <a:pt x="407" y="623"/>
                    <a:pt x="407" y="623"/>
                    <a:pt x="407" y="623"/>
                  </a:cubicBezTo>
                  <a:cubicBezTo>
                    <a:pt x="407" y="617"/>
                    <a:pt x="412" y="611"/>
                    <a:pt x="418" y="610"/>
                  </a:cubicBezTo>
                  <a:cubicBezTo>
                    <a:pt x="550" y="576"/>
                    <a:pt x="642" y="457"/>
                    <a:pt x="642" y="321"/>
                  </a:cubicBezTo>
                  <a:cubicBezTo>
                    <a:pt x="642" y="280"/>
                    <a:pt x="634" y="240"/>
                    <a:pt x="617" y="203"/>
                  </a:cubicBezTo>
                  <a:cubicBezTo>
                    <a:pt x="616" y="199"/>
                    <a:pt x="616" y="195"/>
                    <a:pt x="617" y="192"/>
                  </a:cubicBezTo>
                  <a:cubicBezTo>
                    <a:pt x="619" y="188"/>
                    <a:pt x="622" y="186"/>
                    <a:pt x="625" y="184"/>
                  </a:cubicBezTo>
                  <a:cubicBezTo>
                    <a:pt x="630" y="182"/>
                    <a:pt x="635" y="179"/>
                    <a:pt x="639" y="175"/>
                  </a:cubicBezTo>
                  <a:cubicBezTo>
                    <a:pt x="656" y="158"/>
                    <a:pt x="656" y="132"/>
                    <a:pt x="639" y="115"/>
                  </a:cubicBezTo>
                  <a:cubicBezTo>
                    <a:pt x="587" y="63"/>
                    <a:pt x="587" y="63"/>
                    <a:pt x="587" y="63"/>
                  </a:cubicBezTo>
                  <a:cubicBezTo>
                    <a:pt x="579" y="55"/>
                    <a:pt x="568" y="50"/>
                    <a:pt x="557" y="50"/>
                  </a:cubicBezTo>
                  <a:cubicBezTo>
                    <a:pt x="546" y="50"/>
                    <a:pt x="535" y="55"/>
                    <a:pt x="527" y="63"/>
                  </a:cubicBezTo>
                  <a:cubicBezTo>
                    <a:pt x="526" y="64"/>
                    <a:pt x="525" y="65"/>
                    <a:pt x="524" y="67"/>
                  </a:cubicBezTo>
                  <a:cubicBezTo>
                    <a:pt x="519" y="73"/>
                    <a:pt x="511" y="74"/>
                    <a:pt x="505" y="70"/>
                  </a:cubicBezTo>
                  <a:cubicBezTo>
                    <a:pt x="478" y="53"/>
                    <a:pt x="449" y="40"/>
                    <a:pt x="418" y="32"/>
                  </a:cubicBezTo>
                  <a:cubicBezTo>
                    <a:pt x="411" y="67"/>
                    <a:pt x="380" y="93"/>
                    <a:pt x="343" y="93"/>
                  </a:cubicBezTo>
                  <a:cubicBezTo>
                    <a:pt x="306" y="93"/>
                    <a:pt x="276" y="67"/>
                    <a:pt x="268" y="32"/>
                  </a:cubicBezTo>
                  <a:cubicBezTo>
                    <a:pt x="238" y="40"/>
                    <a:pt x="208" y="53"/>
                    <a:pt x="182" y="70"/>
                  </a:cubicBezTo>
                  <a:cubicBezTo>
                    <a:pt x="175" y="74"/>
                    <a:pt x="167" y="73"/>
                    <a:pt x="163" y="67"/>
                  </a:cubicBezTo>
                  <a:cubicBezTo>
                    <a:pt x="162" y="65"/>
                    <a:pt x="160" y="64"/>
                    <a:pt x="159" y="63"/>
                  </a:cubicBezTo>
                  <a:cubicBezTo>
                    <a:pt x="151" y="55"/>
                    <a:pt x="141" y="50"/>
                    <a:pt x="129" y="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50"/>
            <p:cNvSpPr/>
            <p:nvPr/>
          </p:nvSpPr>
          <p:spPr>
            <a:xfrm>
              <a:off x="5538788" y="5251450"/>
              <a:ext cx="90488" cy="69850"/>
            </a:xfrm>
            <a:custGeom>
              <a:rect b="b" l="l" r="r" t="t"/>
              <a:pathLst>
                <a:path extrusionOk="0" h="62" w="81">
                  <a:moveTo>
                    <a:pt x="67" y="62"/>
                  </a:moveTo>
                  <a:cubicBezTo>
                    <a:pt x="59" y="62"/>
                    <a:pt x="53" y="56"/>
                    <a:pt x="53" y="4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2"/>
                    <a:pt x="47" y="28"/>
                    <a:pt x="40" y="28"/>
                  </a:cubicBezTo>
                  <a:cubicBezTo>
                    <a:pt x="34" y="28"/>
                    <a:pt x="28" y="32"/>
                    <a:pt x="28" y="37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ubicBezTo>
                    <a:pt x="6" y="59"/>
                    <a:pt x="0" y="53"/>
                    <a:pt x="0" y="4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8" y="0"/>
                    <a:pt x="40" y="0"/>
                  </a:cubicBezTo>
                  <a:cubicBezTo>
                    <a:pt x="62" y="0"/>
                    <a:pt x="81" y="16"/>
                    <a:pt x="81" y="3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56"/>
                    <a:pt x="74" y="62"/>
                    <a:pt x="67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50"/>
            <p:cNvSpPr/>
            <p:nvPr/>
          </p:nvSpPr>
          <p:spPr>
            <a:xfrm>
              <a:off x="5334001" y="5427663"/>
              <a:ext cx="500063" cy="398463"/>
            </a:xfrm>
            <a:custGeom>
              <a:rect b="b" l="l" r="r" t="t"/>
              <a:pathLst>
                <a:path extrusionOk="0" h="356" w="446">
                  <a:moveTo>
                    <a:pt x="376" y="356"/>
                  </a:moveTo>
                  <a:cubicBezTo>
                    <a:pt x="71" y="356"/>
                    <a:pt x="71" y="356"/>
                    <a:pt x="71" y="356"/>
                  </a:cubicBezTo>
                  <a:cubicBezTo>
                    <a:pt x="32" y="356"/>
                    <a:pt x="0" y="324"/>
                    <a:pt x="0" y="28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415" y="0"/>
                    <a:pt x="446" y="32"/>
                    <a:pt x="446" y="71"/>
                  </a:cubicBezTo>
                  <a:cubicBezTo>
                    <a:pt x="446" y="285"/>
                    <a:pt x="446" y="285"/>
                    <a:pt x="446" y="285"/>
                  </a:cubicBezTo>
                  <a:cubicBezTo>
                    <a:pt x="446" y="324"/>
                    <a:pt x="415" y="356"/>
                    <a:pt x="376" y="356"/>
                  </a:cubicBezTo>
                  <a:close/>
                  <a:moveTo>
                    <a:pt x="71" y="28"/>
                  </a:moveTo>
                  <a:cubicBezTo>
                    <a:pt x="47" y="28"/>
                    <a:pt x="28" y="47"/>
                    <a:pt x="28" y="71"/>
                  </a:cubicBezTo>
                  <a:cubicBezTo>
                    <a:pt x="28" y="285"/>
                    <a:pt x="28" y="285"/>
                    <a:pt x="28" y="285"/>
                  </a:cubicBezTo>
                  <a:cubicBezTo>
                    <a:pt x="28" y="309"/>
                    <a:pt x="47" y="328"/>
                    <a:pt x="71" y="328"/>
                  </a:cubicBezTo>
                  <a:cubicBezTo>
                    <a:pt x="376" y="328"/>
                    <a:pt x="376" y="328"/>
                    <a:pt x="376" y="328"/>
                  </a:cubicBezTo>
                  <a:cubicBezTo>
                    <a:pt x="399" y="328"/>
                    <a:pt x="418" y="309"/>
                    <a:pt x="418" y="285"/>
                  </a:cubicBezTo>
                  <a:cubicBezTo>
                    <a:pt x="418" y="71"/>
                    <a:pt x="418" y="71"/>
                    <a:pt x="418" y="71"/>
                  </a:cubicBezTo>
                  <a:cubicBezTo>
                    <a:pt x="418" y="47"/>
                    <a:pt x="399" y="28"/>
                    <a:pt x="376" y="28"/>
                  </a:cubicBezTo>
                  <a:lnTo>
                    <a:pt x="71" y="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50"/>
            <p:cNvSpPr/>
            <p:nvPr/>
          </p:nvSpPr>
          <p:spPr>
            <a:xfrm>
              <a:off x="5440363" y="5584825"/>
              <a:ext cx="15875" cy="41275"/>
            </a:xfrm>
            <a:custGeom>
              <a:rect b="b" l="l" r="r" t="t"/>
              <a:pathLst>
                <a:path extrusionOk="0" h="26" w="10">
                  <a:moveTo>
                    <a:pt x="10" y="22"/>
                  </a:moveTo>
                  <a:lnTo>
                    <a:pt x="10" y="5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22"/>
                  </a:lnTo>
                  <a:lnTo>
                    <a:pt x="5" y="26"/>
                  </a:lnTo>
                  <a:lnTo>
                    <a:pt x="10" y="2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50"/>
            <p:cNvSpPr/>
            <p:nvPr/>
          </p:nvSpPr>
          <p:spPr>
            <a:xfrm>
              <a:off x="5449888" y="5576888"/>
              <a:ext cx="41275" cy="14288"/>
            </a:xfrm>
            <a:custGeom>
              <a:rect b="b" l="l" r="r" t="t"/>
              <a:pathLst>
                <a:path extrusionOk="0" h="9" w="26">
                  <a:moveTo>
                    <a:pt x="22" y="9"/>
                  </a:moveTo>
                  <a:lnTo>
                    <a:pt x="26" y="5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5"/>
                  </a:lnTo>
                  <a:lnTo>
                    <a:pt x="5" y="9"/>
                  </a:lnTo>
                  <a:lnTo>
                    <a:pt x="22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50"/>
            <p:cNvSpPr/>
            <p:nvPr/>
          </p:nvSpPr>
          <p:spPr>
            <a:xfrm>
              <a:off x="5449888" y="5665788"/>
              <a:ext cx="41275" cy="14288"/>
            </a:xfrm>
            <a:custGeom>
              <a:rect b="b" l="l" r="r" t="t"/>
              <a:pathLst>
                <a:path extrusionOk="0" h="9" w="26">
                  <a:moveTo>
                    <a:pt x="5" y="0"/>
                  </a:moveTo>
                  <a:lnTo>
                    <a:pt x="0" y="4"/>
                  </a:lnTo>
                  <a:lnTo>
                    <a:pt x="5" y="9"/>
                  </a:lnTo>
                  <a:lnTo>
                    <a:pt x="22" y="9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50"/>
            <p:cNvSpPr/>
            <p:nvPr/>
          </p:nvSpPr>
          <p:spPr>
            <a:xfrm>
              <a:off x="5440363" y="5630863"/>
              <a:ext cx="15875" cy="41275"/>
            </a:xfrm>
            <a:custGeom>
              <a:rect b="b" l="l" r="r" t="t"/>
              <a:pathLst>
                <a:path extrusionOk="0" h="26" w="10">
                  <a:moveTo>
                    <a:pt x="10" y="4"/>
                  </a:moveTo>
                  <a:lnTo>
                    <a:pt x="5" y="0"/>
                  </a:lnTo>
                  <a:lnTo>
                    <a:pt x="0" y="4"/>
                  </a:lnTo>
                  <a:lnTo>
                    <a:pt x="0" y="21"/>
                  </a:lnTo>
                  <a:lnTo>
                    <a:pt x="5" y="26"/>
                  </a:lnTo>
                  <a:lnTo>
                    <a:pt x="10" y="21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50"/>
            <p:cNvSpPr/>
            <p:nvPr/>
          </p:nvSpPr>
          <p:spPr>
            <a:xfrm>
              <a:off x="5486401" y="5584825"/>
              <a:ext cx="14288" cy="41275"/>
            </a:xfrm>
            <a:custGeom>
              <a:rect b="b" l="l" r="r" t="t"/>
              <a:pathLst>
                <a:path extrusionOk="0" h="26" w="9">
                  <a:moveTo>
                    <a:pt x="5" y="0"/>
                  </a:moveTo>
                  <a:lnTo>
                    <a:pt x="0" y="5"/>
                  </a:lnTo>
                  <a:lnTo>
                    <a:pt x="0" y="22"/>
                  </a:lnTo>
                  <a:lnTo>
                    <a:pt x="5" y="26"/>
                  </a:lnTo>
                  <a:lnTo>
                    <a:pt x="9" y="22"/>
                  </a:lnTo>
                  <a:lnTo>
                    <a:pt x="9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50"/>
            <p:cNvSpPr/>
            <p:nvPr/>
          </p:nvSpPr>
          <p:spPr>
            <a:xfrm>
              <a:off x="5486401" y="5630863"/>
              <a:ext cx="14288" cy="41275"/>
            </a:xfrm>
            <a:custGeom>
              <a:rect b="b" l="l" r="r" t="t"/>
              <a:pathLst>
                <a:path extrusionOk="0" h="26" w="9">
                  <a:moveTo>
                    <a:pt x="0" y="4"/>
                  </a:moveTo>
                  <a:lnTo>
                    <a:pt x="0" y="21"/>
                  </a:lnTo>
                  <a:lnTo>
                    <a:pt x="5" y="26"/>
                  </a:lnTo>
                  <a:lnTo>
                    <a:pt x="9" y="21"/>
                  </a:lnTo>
                  <a:lnTo>
                    <a:pt x="9" y="4"/>
                  </a:lnTo>
                  <a:lnTo>
                    <a:pt x="5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50"/>
            <p:cNvSpPr/>
            <p:nvPr/>
          </p:nvSpPr>
          <p:spPr>
            <a:xfrm>
              <a:off x="5508626" y="5584825"/>
              <a:ext cx="14288" cy="41275"/>
            </a:xfrm>
            <a:custGeom>
              <a:rect b="b" l="l" r="r" t="t"/>
              <a:pathLst>
                <a:path extrusionOk="0" h="26" w="9">
                  <a:moveTo>
                    <a:pt x="9" y="22"/>
                  </a:moveTo>
                  <a:lnTo>
                    <a:pt x="9" y="5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22"/>
                  </a:lnTo>
                  <a:lnTo>
                    <a:pt x="5" y="26"/>
                  </a:lnTo>
                  <a:lnTo>
                    <a:pt x="9" y="2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50"/>
            <p:cNvSpPr/>
            <p:nvPr/>
          </p:nvSpPr>
          <p:spPr>
            <a:xfrm>
              <a:off x="5518151" y="5576888"/>
              <a:ext cx="41275" cy="14288"/>
            </a:xfrm>
            <a:custGeom>
              <a:rect b="b" l="l" r="r" t="t"/>
              <a:pathLst>
                <a:path extrusionOk="0" h="9" w="26">
                  <a:moveTo>
                    <a:pt x="22" y="9"/>
                  </a:moveTo>
                  <a:lnTo>
                    <a:pt x="26" y="5"/>
                  </a:lnTo>
                  <a:lnTo>
                    <a:pt x="22" y="0"/>
                  </a:lnTo>
                  <a:lnTo>
                    <a:pt x="4" y="0"/>
                  </a:lnTo>
                  <a:lnTo>
                    <a:pt x="0" y="5"/>
                  </a:lnTo>
                  <a:lnTo>
                    <a:pt x="4" y="9"/>
                  </a:lnTo>
                  <a:lnTo>
                    <a:pt x="22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50"/>
            <p:cNvSpPr/>
            <p:nvPr/>
          </p:nvSpPr>
          <p:spPr>
            <a:xfrm>
              <a:off x="5518151" y="5665788"/>
              <a:ext cx="41275" cy="14288"/>
            </a:xfrm>
            <a:custGeom>
              <a:rect b="b" l="l" r="r" t="t"/>
              <a:pathLst>
                <a:path extrusionOk="0" h="9" w="26">
                  <a:moveTo>
                    <a:pt x="4" y="0"/>
                  </a:moveTo>
                  <a:lnTo>
                    <a:pt x="0" y="4"/>
                  </a:lnTo>
                  <a:lnTo>
                    <a:pt x="4" y="9"/>
                  </a:lnTo>
                  <a:lnTo>
                    <a:pt x="22" y="9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50"/>
            <p:cNvSpPr/>
            <p:nvPr/>
          </p:nvSpPr>
          <p:spPr>
            <a:xfrm>
              <a:off x="5508626" y="5630863"/>
              <a:ext cx="14288" cy="41275"/>
            </a:xfrm>
            <a:custGeom>
              <a:rect b="b" l="l" r="r" t="t"/>
              <a:pathLst>
                <a:path extrusionOk="0" h="26" w="9">
                  <a:moveTo>
                    <a:pt x="9" y="4"/>
                  </a:moveTo>
                  <a:lnTo>
                    <a:pt x="5" y="0"/>
                  </a:lnTo>
                  <a:lnTo>
                    <a:pt x="0" y="4"/>
                  </a:lnTo>
                  <a:lnTo>
                    <a:pt x="0" y="21"/>
                  </a:lnTo>
                  <a:lnTo>
                    <a:pt x="5" y="26"/>
                  </a:lnTo>
                  <a:lnTo>
                    <a:pt x="9" y="21"/>
                  </a:lnTo>
                  <a:lnTo>
                    <a:pt x="9" y="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50"/>
            <p:cNvSpPr/>
            <p:nvPr/>
          </p:nvSpPr>
          <p:spPr>
            <a:xfrm>
              <a:off x="5554663" y="5584825"/>
              <a:ext cx="14288" cy="41275"/>
            </a:xfrm>
            <a:custGeom>
              <a:rect b="b" l="l" r="r" t="t"/>
              <a:pathLst>
                <a:path extrusionOk="0" h="26" w="9">
                  <a:moveTo>
                    <a:pt x="5" y="0"/>
                  </a:moveTo>
                  <a:lnTo>
                    <a:pt x="0" y="5"/>
                  </a:lnTo>
                  <a:lnTo>
                    <a:pt x="0" y="22"/>
                  </a:lnTo>
                  <a:lnTo>
                    <a:pt x="5" y="26"/>
                  </a:lnTo>
                  <a:lnTo>
                    <a:pt x="9" y="22"/>
                  </a:lnTo>
                  <a:lnTo>
                    <a:pt x="9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50"/>
            <p:cNvSpPr/>
            <p:nvPr/>
          </p:nvSpPr>
          <p:spPr>
            <a:xfrm>
              <a:off x="5554663" y="5630863"/>
              <a:ext cx="14288" cy="41275"/>
            </a:xfrm>
            <a:custGeom>
              <a:rect b="b" l="l" r="r" t="t"/>
              <a:pathLst>
                <a:path extrusionOk="0" h="26" w="9">
                  <a:moveTo>
                    <a:pt x="0" y="4"/>
                  </a:moveTo>
                  <a:lnTo>
                    <a:pt x="0" y="21"/>
                  </a:lnTo>
                  <a:lnTo>
                    <a:pt x="5" y="26"/>
                  </a:lnTo>
                  <a:lnTo>
                    <a:pt x="9" y="21"/>
                  </a:lnTo>
                  <a:lnTo>
                    <a:pt x="9" y="4"/>
                  </a:lnTo>
                  <a:lnTo>
                    <a:pt x="5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50"/>
            <p:cNvSpPr/>
            <p:nvPr/>
          </p:nvSpPr>
          <p:spPr>
            <a:xfrm>
              <a:off x="5576888" y="5584825"/>
              <a:ext cx="14288" cy="41275"/>
            </a:xfrm>
            <a:custGeom>
              <a:rect b="b" l="l" r="r" t="t"/>
              <a:pathLst>
                <a:path extrusionOk="0" h="26" w="9">
                  <a:moveTo>
                    <a:pt x="9" y="22"/>
                  </a:moveTo>
                  <a:lnTo>
                    <a:pt x="9" y="5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22"/>
                  </a:lnTo>
                  <a:lnTo>
                    <a:pt x="5" y="26"/>
                  </a:lnTo>
                  <a:lnTo>
                    <a:pt x="9" y="2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50"/>
            <p:cNvSpPr/>
            <p:nvPr/>
          </p:nvSpPr>
          <p:spPr>
            <a:xfrm>
              <a:off x="5586413" y="5576888"/>
              <a:ext cx="41275" cy="14288"/>
            </a:xfrm>
            <a:custGeom>
              <a:rect b="b" l="l" r="r" t="t"/>
              <a:pathLst>
                <a:path extrusionOk="0" h="9" w="26">
                  <a:moveTo>
                    <a:pt x="21" y="9"/>
                  </a:moveTo>
                  <a:lnTo>
                    <a:pt x="26" y="5"/>
                  </a:lnTo>
                  <a:lnTo>
                    <a:pt x="21" y="0"/>
                  </a:lnTo>
                  <a:lnTo>
                    <a:pt x="4" y="0"/>
                  </a:lnTo>
                  <a:lnTo>
                    <a:pt x="0" y="5"/>
                  </a:lnTo>
                  <a:lnTo>
                    <a:pt x="4" y="9"/>
                  </a:lnTo>
                  <a:lnTo>
                    <a:pt x="21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50"/>
            <p:cNvSpPr/>
            <p:nvPr/>
          </p:nvSpPr>
          <p:spPr>
            <a:xfrm>
              <a:off x="5586413" y="5665788"/>
              <a:ext cx="41275" cy="14288"/>
            </a:xfrm>
            <a:custGeom>
              <a:rect b="b" l="l" r="r" t="t"/>
              <a:pathLst>
                <a:path extrusionOk="0" h="9" w="26">
                  <a:moveTo>
                    <a:pt x="4" y="0"/>
                  </a:moveTo>
                  <a:lnTo>
                    <a:pt x="0" y="4"/>
                  </a:lnTo>
                  <a:lnTo>
                    <a:pt x="4" y="9"/>
                  </a:lnTo>
                  <a:lnTo>
                    <a:pt x="21" y="9"/>
                  </a:lnTo>
                  <a:lnTo>
                    <a:pt x="26" y="4"/>
                  </a:lnTo>
                  <a:lnTo>
                    <a:pt x="2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50"/>
            <p:cNvSpPr/>
            <p:nvPr/>
          </p:nvSpPr>
          <p:spPr>
            <a:xfrm>
              <a:off x="5576888" y="5630863"/>
              <a:ext cx="14288" cy="41275"/>
            </a:xfrm>
            <a:custGeom>
              <a:rect b="b" l="l" r="r" t="t"/>
              <a:pathLst>
                <a:path extrusionOk="0" h="26" w="9">
                  <a:moveTo>
                    <a:pt x="9" y="4"/>
                  </a:moveTo>
                  <a:lnTo>
                    <a:pt x="5" y="0"/>
                  </a:lnTo>
                  <a:lnTo>
                    <a:pt x="0" y="4"/>
                  </a:lnTo>
                  <a:lnTo>
                    <a:pt x="0" y="21"/>
                  </a:lnTo>
                  <a:lnTo>
                    <a:pt x="5" y="26"/>
                  </a:lnTo>
                  <a:lnTo>
                    <a:pt x="9" y="21"/>
                  </a:lnTo>
                  <a:lnTo>
                    <a:pt x="9" y="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50"/>
            <p:cNvSpPr/>
            <p:nvPr/>
          </p:nvSpPr>
          <p:spPr>
            <a:xfrm>
              <a:off x="5622926" y="5584825"/>
              <a:ext cx="14288" cy="41275"/>
            </a:xfrm>
            <a:custGeom>
              <a:rect b="b" l="l" r="r" t="t"/>
              <a:pathLst>
                <a:path extrusionOk="0" h="26" w="9">
                  <a:moveTo>
                    <a:pt x="4" y="0"/>
                  </a:moveTo>
                  <a:lnTo>
                    <a:pt x="0" y="5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9" y="22"/>
                  </a:lnTo>
                  <a:lnTo>
                    <a:pt x="9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50"/>
            <p:cNvSpPr/>
            <p:nvPr/>
          </p:nvSpPr>
          <p:spPr>
            <a:xfrm>
              <a:off x="5622926" y="5630863"/>
              <a:ext cx="14288" cy="41275"/>
            </a:xfrm>
            <a:custGeom>
              <a:rect b="b" l="l" r="r" t="t"/>
              <a:pathLst>
                <a:path extrusionOk="0" h="26" w="9">
                  <a:moveTo>
                    <a:pt x="0" y="4"/>
                  </a:moveTo>
                  <a:lnTo>
                    <a:pt x="0" y="21"/>
                  </a:lnTo>
                  <a:lnTo>
                    <a:pt x="4" y="26"/>
                  </a:lnTo>
                  <a:lnTo>
                    <a:pt x="9" y="21"/>
                  </a:lnTo>
                  <a:lnTo>
                    <a:pt x="9" y="4"/>
                  </a:lnTo>
                  <a:lnTo>
                    <a:pt x="4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50"/>
            <p:cNvSpPr/>
            <p:nvPr/>
          </p:nvSpPr>
          <p:spPr>
            <a:xfrm>
              <a:off x="5645151" y="5584825"/>
              <a:ext cx="14288" cy="41275"/>
            </a:xfrm>
            <a:custGeom>
              <a:rect b="b" l="l" r="r" t="t"/>
              <a:pathLst>
                <a:path extrusionOk="0" h="26" w="9">
                  <a:moveTo>
                    <a:pt x="9" y="22"/>
                  </a:moveTo>
                  <a:lnTo>
                    <a:pt x="9" y="5"/>
                  </a:lnTo>
                  <a:lnTo>
                    <a:pt x="4" y="0"/>
                  </a:lnTo>
                  <a:lnTo>
                    <a:pt x="0" y="5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9" y="2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50"/>
            <p:cNvSpPr/>
            <p:nvPr/>
          </p:nvSpPr>
          <p:spPr>
            <a:xfrm>
              <a:off x="5654676" y="5576888"/>
              <a:ext cx="41275" cy="14288"/>
            </a:xfrm>
            <a:custGeom>
              <a:rect b="b" l="l" r="r" t="t"/>
              <a:pathLst>
                <a:path extrusionOk="0" h="9" w="26">
                  <a:moveTo>
                    <a:pt x="21" y="9"/>
                  </a:moveTo>
                  <a:lnTo>
                    <a:pt x="26" y="5"/>
                  </a:lnTo>
                  <a:lnTo>
                    <a:pt x="21" y="0"/>
                  </a:lnTo>
                  <a:lnTo>
                    <a:pt x="4" y="0"/>
                  </a:lnTo>
                  <a:lnTo>
                    <a:pt x="0" y="5"/>
                  </a:lnTo>
                  <a:lnTo>
                    <a:pt x="4" y="9"/>
                  </a:lnTo>
                  <a:lnTo>
                    <a:pt x="21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50"/>
            <p:cNvSpPr/>
            <p:nvPr/>
          </p:nvSpPr>
          <p:spPr>
            <a:xfrm>
              <a:off x="5654676" y="5665788"/>
              <a:ext cx="41275" cy="14288"/>
            </a:xfrm>
            <a:custGeom>
              <a:rect b="b" l="l" r="r" t="t"/>
              <a:pathLst>
                <a:path extrusionOk="0" h="9" w="26">
                  <a:moveTo>
                    <a:pt x="4" y="0"/>
                  </a:moveTo>
                  <a:lnTo>
                    <a:pt x="0" y="4"/>
                  </a:lnTo>
                  <a:lnTo>
                    <a:pt x="4" y="9"/>
                  </a:lnTo>
                  <a:lnTo>
                    <a:pt x="21" y="9"/>
                  </a:lnTo>
                  <a:lnTo>
                    <a:pt x="26" y="4"/>
                  </a:lnTo>
                  <a:lnTo>
                    <a:pt x="2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50"/>
            <p:cNvSpPr/>
            <p:nvPr/>
          </p:nvSpPr>
          <p:spPr>
            <a:xfrm>
              <a:off x="5645151" y="5630863"/>
              <a:ext cx="14288" cy="41275"/>
            </a:xfrm>
            <a:custGeom>
              <a:rect b="b" l="l" r="r" t="t"/>
              <a:pathLst>
                <a:path extrusionOk="0" h="26" w="9">
                  <a:moveTo>
                    <a:pt x="9" y="4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21"/>
                  </a:lnTo>
                  <a:lnTo>
                    <a:pt x="4" y="26"/>
                  </a:lnTo>
                  <a:lnTo>
                    <a:pt x="9" y="21"/>
                  </a:lnTo>
                  <a:lnTo>
                    <a:pt x="9" y="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50"/>
            <p:cNvSpPr/>
            <p:nvPr/>
          </p:nvSpPr>
          <p:spPr>
            <a:xfrm>
              <a:off x="5691188" y="5584825"/>
              <a:ext cx="12700" cy="41275"/>
            </a:xfrm>
            <a:custGeom>
              <a:rect b="b" l="l" r="r" t="t"/>
              <a:pathLst>
                <a:path extrusionOk="0" h="26" w="8">
                  <a:moveTo>
                    <a:pt x="4" y="0"/>
                  </a:moveTo>
                  <a:lnTo>
                    <a:pt x="0" y="5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8" y="22"/>
                  </a:lnTo>
                  <a:lnTo>
                    <a:pt x="8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50"/>
            <p:cNvSpPr/>
            <p:nvPr/>
          </p:nvSpPr>
          <p:spPr>
            <a:xfrm>
              <a:off x="5691188" y="5630863"/>
              <a:ext cx="12700" cy="41275"/>
            </a:xfrm>
            <a:custGeom>
              <a:rect b="b" l="l" r="r" t="t"/>
              <a:pathLst>
                <a:path extrusionOk="0" h="26" w="8">
                  <a:moveTo>
                    <a:pt x="0" y="4"/>
                  </a:moveTo>
                  <a:lnTo>
                    <a:pt x="0" y="21"/>
                  </a:lnTo>
                  <a:lnTo>
                    <a:pt x="4" y="26"/>
                  </a:lnTo>
                  <a:lnTo>
                    <a:pt x="8" y="21"/>
                  </a:lnTo>
                  <a:lnTo>
                    <a:pt x="8" y="4"/>
                  </a:lnTo>
                  <a:lnTo>
                    <a:pt x="4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50"/>
            <p:cNvSpPr/>
            <p:nvPr/>
          </p:nvSpPr>
          <p:spPr>
            <a:xfrm>
              <a:off x="5673726" y="5500688"/>
              <a:ext cx="11113" cy="26988"/>
            </a:xfrm>
            <a:custGeom>
              <a:rect b="b" l="l" r="r" t="t"/>
              <a:pathLst>
                <a:path extrusionOk="0" h="17" w="7">
                  <a:moveTo>
                    <a:pt x="7" y="14"/>
                  </a:moveTo>
                  <a:lnTo>
                    <a:pt x="7" y="2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14"/>
                  </a:lnTo>
                  <a:lnTo>
                    <a:pt x="3" y="17"/>
                  </a:lnTo>
                  <a:lnTo>
                    <a:pt x="7" y="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50"/>
            <p:cNvSpPr/>
            <p:nvPr/>
          </p:nvSpPr>
          <p:spPr>
            <a:xfrm>
              <a:off x="5680076" y="5494338"/>
              <a:ext cx="26988" cy="9525"/>
            </a:xfrm>
            <a:custGeom>
              <a:rect b="b" l="l" r="r" t="t"/>
              <a:pathLst>
                <a:path extrusionOk="0" h="6" w="17">
                  <a:moveTo>
                    <a:pt x="15" y="6"/>
                  </a:moveTo>
                  <a:lnTo>
                    <a:pt x="17" y="3"/>
                  </a:lnTo>
                  <a:lnTo>
                    <a:pt x="15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6"/>
                  </a:lnTo>
                  <a:lnTo>
                    <a:pt x="15" y="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50"/>
            <p:cNvSpPr/>
            <p:nvPr/>
          </p:nvSpPr>
          <p:spPr>
            <a:xfrm>
              <a:off x="5680076" y="5553075"/>
              <a:ext cx="26988" cy="7938"/>
            </a:xfrm>
            <a:custGeom>
              <a:rect b="b" l="l" r="r" t="t"/>
              <a:pathLst>
                <a:path extrusionOk="0" h="5" w="17">
                  <a:moveTo>
                    <a:pt x="3" y="0"/>
                  </a:moveTo>
                  <a:lnTo>
                    <a:pt x="0" y="3"/>
                  </a:lnTo>
                  <a:lnTo>
                    <a:pt x="3" y="5"/>
                  </a:lnTo>
                  <a:lnTo>
                    <a:pt x="15" y="5"/>
                  </a:lnTo>
                  <a:lnTo>
                    <a:pt x="17" y="3"/>
                  </a:lnTo>
                  <a:lnTo>
                    <a:pt x="1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50"/>
            <p:cNvSpPr/>
            <p:nvPr/>
          </p:nvSpPr>
          <p:spPr>
            <a:xfrm>
              <a:off x="5673726" y="5529263"/>
              <a:ext cx="11113" cy="28575"/>
            </a:xfrm>
            <a:custGeom>
              <a:rect b="b" l="l" r="r" t="t"/>
              <a:pathLst>
                <a:path extrusionOk="0" h="18" w="7">
                  <a:moveTo>
                    <a:pt x="7" y="3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0" y="15"/>
                  </a:lnTo>
                  <a:lnTo>
                    <a:pt x="3" y="18"/>
                  </a:lnTo>
                  <a:lnTo>
                    <a:pt x="7" y="15"/>
                  </a:lnTo>
                  <a:lnTo>
                    <a:pt x="7" y="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50"/>
            <p:cNvSpPr/>
            <p:nvPr/>
          </p:nvSpPr>
          <p:spPr>
            <a:xfrm>
              <a:off x="5703888" y="5500688"/>
              <a:ext cx="9525" cy="26988"/>
            </a:xfrm>
            <a:custGeom>
              <a:rect b="b" l="l" r="r" t="t"/>
              <a:pathLst>
                <a:path extrusionOk="0" h="17" w="6">
                  <a:moveTo>
                    <a:pt x="3" y="0"/>
                  </a:moveTo>
                  <a:lnTo>
                    <a:pt x="0" y="2"/>
                  </a:lnTo>
                  <a:lnTo>
                    <a:pt x="0" y="14"/>
                  </a:lnTo>
                  <a:lnTo>
                    <a:pt x="3" y="17"/>
                  </a:lnTo>
                  <a:lnTo>
                    <a:pt x="6" y="14"/>
                  </a:lnTo>
                  <a:lnTo>
                    <a:pt x="6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50"/>
            <p:cNvSpPr/>
            <p:nvPr/>
          </p:nvSpPr>
          <p:spPr>
            <a:xfrm>
              <a:off x="5703888" y="5529263"/>
              <a:ext cx="9525" cy="28575"/>
            </a:xfrm>
            <a:custGeom>
              <a:rect b="b" l="l" r="r" t="t"/>
              <a:pathLst>
                <a:path extrusionOk="0" h="18" w="6">
                  <a:moveTo>
                    <a:pt x="0" y="3"/>
                  </a:moveTo>
                  <a:lnTo>
                    <a:pt x="0" y="15"/>
                  </a:lnTo>
                  <a:lnTo>
                    <a:pt x="3" y="18"/>
                  </a:lnTo>
                  <a:lnTo>
                    <a:pt x="6" y="15"/>
                  </a:lnTo>
                  <a:lnTo>
                    <a:pt x="6" y="3"/>
                  </a:lnTo>
                  <a:lnTo>
                    <a:pt x="3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50"/>
            <p:cNvSpPr/>
            <p:nvPr/>
          </p:nvSpPr>
          <p:spPr>
            <a:xfrm>
              <a:off x="5718176" y="5500688"/>
              <a:ext cx="11113" cy="26988"/>
            </a:xfrm>
            <a:custGeom>
              <a:rect b="b" l="l" r="r" t="t"/>
              <a:pathLst>
                <a:path extrusionOk="0" h="17" w="7">
                  <a:moveTo>
                    <a:pt x="7" y="14"/>
                  </a:moveTo>
                  <a:lnTo>
                    <a:pt x="7" y="2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14"/>
                  </a:lnTo>
                  <a:lnTo>
                    <a:pt x="3" y="17"/>
                  </a:lnTo>
                  <a:lnTo>
                    <a:pt x="7" y="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50"/>
            <p:cNvSpPr/>
            <p:nvPr/>
          </p:nvSpPr>
          <p:spPr>
            <a:xfrm>
              <a:off x="5726113" y="5494338"/>
              <a:ext cx="26988" cy="9525"/>
            </a:xfrm>
            <a:custGeom>
              <a:rect b="b" l="l" r="r" t="t"/>
              <a:pathLst>
                <a:path extrusionOk="0" h="6" w="17">
                  <a:moveTo>
                    <a:pt x="14" y="6"/>
                  </a:moveTo>
                  <a:lnTo>
                    <a:pt x="17" y="3"/>
                  </a:lnTo>
                  <a:lnTo>
                    <a:pt x="14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6"/>
                  </a:lnTo>
                  <a:lnTo>
                    <a:pt x="14" y="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50"/>
            <p:cNvSpPr/>
            <p:nvPr/>
          </p:nvSpPr>
          <p:spPr>
            <a:xfrm>
              <a:off x="5726113" y="5553075"/>
              <a:ext cx="26988" cy="7938"/>
            </a:xfrm>
            <a:custGeom>
              <a:rect b="b" l="l" r="r" t="t"/>
              <a:pathLst>
                <a:path extrusionOk="0" h="5" w="17">
                  <a:moveTo>
                    <a:pt x="3" y="0"/>
                  </a:moveTo>
                  <a:lnTo>
                    <a:pt x="0" y="3"/>
                  </a:lnTo>
                  <a:lnTo>
                    <a:pt x="3" y="5"/>
                  </a:lnTo>
                  <a:lnTo>
                    <a:pt x="14" y="5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50"/>
            <p:cNvSpPr/>
            <p:nvPr/>
          </p:nvSpPr>
          <p:spPr>
            <a:xfrm>
              <a:off x="5718176" y="5529263"/>
              <a:ext cx="11113" cy="28575"/>
            </a:xfrm>
            <a:custGeom>
              <a:rect b="b" l="l" r="r" t="t"/>
              <a:pathLst>
                <a:path extrusionOk="0" h="18" w="7">
                  <a:moveTo>
                    <a:pt x="7" y="3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0" y="15"/>
                  </a:lnTo>
                  <a:lnTo>
                    <a:pt x="3" y="18"/>
                  </a:lnTo>
                  <a:lnTo>
                    <a:pt x="7" y="15"/>
                  </a:lnTo>
                  <a:lnTo>
                    <a:pt x="7" y="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50"/>
            <p:cNvSpPr/>
            <p:nvPr/>
          </p:nvSpPr>
          <p:spPr>
            <a:xfrm>
              <a:off x="5749926" y="5500688"/>
              <a:ext cx="7938" cy="26988"/>
            </a:xfrm>
            <a:custGeom>
              <a:rect b="b" l="l" r="r" t="t"/>
              <a:pathLst>
                <a:path extrusionOk="0" h="17" w="5">
                  <a:moveTo>
                    <a:pt x="2" y="0"/>
                  </a:moveTo>
                  <a:lnTo>
                    <a:pt x="0" y="2"/>
                  </a:lnTo>
                  <a:lnTo>
                    <a:pt x="0" y="14"/>
                  </a:lnTo>
                  <a:lnTo>
                    <a:pt x="2" y="17"/>
                  </a:lnTo>
                  <a:lnTo>
                    <a:pt x="5" y="14"/>
                  </a:lnTo>
                  <a:lnTo>
                    <a:pt x="5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50"/>
            <p:cNvSpPr/>
            <p:nvPr/>
          </p:nvSpPr>
          <p:spPr>
            <a:xfrm>
              <a:off x="5749926" y="5529263"/>
              <a:ext cx="7938" cy="28575"/>
            </a:xfrm>
            <a:custGeom>
              <a:rect b="b" l="l" r="r" t="t"/>
              <a:pathLst>
                <a:path extrusionOk="0" h="18" w="5">
                  <a:moveTo>
                    <a:pt x="0" y="3"/>
                  </a:moveTo>
                  <a:lnTo>
                    <a:pt x="0" y="15"/>
                  </a:lnTo>
                  <a:lnTo>
                    <a:pt x="2" y="18"/>
                  </a:lnTo>
                  <a:lnTo>
                    <a:pt x="5" y="15"/>
                  </a:lnTo>
                  <a:lnTo>
                    <a:pt x="5" y="3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50"/>
            <p:cNvSpPr/>
            <p:nvPr/>
          </p:nvSpPr>
          <p:spPr>
            <a:xfrm>
              <a:off x="5397501" y="5730875"/>
              <a:ext cx="371475" cy="31750"/>
            </a:xfrm>
            <a:custGeom>
              <a:rect b="b" l="l" r="r" t="t"/>
              <a:pathLst>
                <a:path extrusionOk="0" h="28" w="332">
                  <a:moveTo>
                    <a:pt x="31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7" y="28"/>
                    <a:pt x="0" y="22"/>
                    <a:pt x="0" y="14"/>
                  </a:cubicBezTo>
                  <a:cubicBezTo>
                    <a:pt x="0" y="7"/>
                    <a:pt x="7" y="0"/>
                    <a:pt x="14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26" y="0"/>
                    <a:pt x="332" y="7"/>
                    <a:pt x="332" y="14"/>
                  </a:cubicBezTo>
                  <a:cubicBezTo>
                    <a:pt x="332" y="22"/>
                    <a:pt x="326" y="28"/>
                    <a:pt x="318" y="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50"/>
            <p:cNvSpPr/>
            <p:nvPr/>
          </p:nvSpPr>
          <p:spPr>
            <a:xfrm>
              <a:off x="5402263" y="5853113"/>
              <a:ext cx="361950" cy="22225"/>
            </a:xfrm>
            <a:custGeom>
              <a:rect b="b" l="l" r="r" t="t"/>
              <a:pathLst>
                <a:path extrusionOk="0" h="20" w="324">
                  <a:moveTo>
                    <a:pt x="314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20" y="0"/>
                    <a:pt x="324" y="5"/>
                    <a:pt x="324" y="10"/>
                  </a:cubicBezTo>
                  <a:cubicBezTo>
                    <a:pt x="324" y="16"/>
                    <a:pt x="320" y="20"/>
                    <a:pt x="314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50"/>
            <p:cNvSpPr/>
            <p:nvPr/>
          </p:nvSpPr>
          <p:spPr>
            <a:xfrm>
              <a:off x="5565776" y="5568950"/>
              <a:ext cx="15875" cy="15875"/>
            </a:xfrm>
            <a:custGeom>
              <a:rect b="b" l="l" r="r" t="t"/>
              <a:pathLst>
                <a:path extrusionOk="0" h="10" w="10">
                  <a:moveTo>
                    <a:pt x="0" y="10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50"/>
            <p:cNvSpPr/>
            <p:nvPr/>
          </p:nvSpPr>
          <p:spPr>
            <a:xfrm>
              <a:off x="5700713" y="5568950"/>
              <a:ext cx="14288" cy="15875"/>
            </a:xfrm>
            <a:custGeom>
              <a:rect b="b" l="l" r="r" t="t"/>
              <a:pathLst>
                <a:path extrusionOk="0" h="10" w="9">
                  <a:moveTo>
                    <a:pt x="0" y="1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50"/>
            <p:cNvSpPr/>
            <p:nvPr/>
          </p:nvSpPr>
          <p:spPr>
            <a:xfrm>
              <a:off x="5753101" y="5491163"/>
              <a:ext cx="7938" cy="7938"/>
            </a:xfrm>
            <a:custGeom>
              <a:rect b="b" l="l" r="r" t="t"/>
              <a:pathLst>
                <a:path extrusionOk="0" h="5" w="5">
                  <a:moveTo>
                    <a:pt x="0" y="5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8"/>
          <p:cNvSpPr txBox="1"/>
          <p:nvPr>
            <p:ph idx="1" type="body"/>
          </p:nvPr>
        </p:nvSpPr>
        <p:spPr>
          <a:xfrm>
            <a:off x="233175" y="906450"/>
            <a:ext cx="8625900" cy="3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https://jungnamgyu.tistory.com/34</a:t>
            </a:r>
            <a:endParaRPr>
              <a:solidFill>
                <a:schemeClr val="accent5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naver.com/PostView.naver?blogId=mikangel&amp;logNo=222340116965&amp;categoryNo=66&amp;parentCategoryNo=0&amp;viewDate=&amp;currentPage=1&amp;postListTopCurrentPage=1&amp;from=search&amp;userTopListOpen=true&amp;userTopListCount=5&amp;userTopListManageOpen=false&amp;userTopListCurrentPage=1</a:t>
            </a:r>
            <a:r>
              <a:rPr lang="ko" sz="1000">
                <a:solidFill>
                  <a:schemeClr val="accent5"/>
                </a:solidFill>
              </a:rPr>
              <a:t> </a:t>
            </a:r>
            <a:endParaRPr sz="1000">
              <a:solidFill>
                <a:schemeClr val="accent5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https://durian9s-coding-tree.tistory.com/9</a:t>
            </a:r>
            <a:r>
              <a:rPr lang="ko" sz="1000">
                <a:solidFill>
                  <a:schemeClr val="accent5"/>
                </a:solidFill>
              </a:rPr>
              <a:t> </a:t>
            </a:r>
            <a:endParaRPr sz="1000">
              <a:solidFill>
                <a:schemeClr val="accent5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 u="sng">
                <a:solidFill>
                  <a:schemeClr val="hlink"/>
                </a:solidFill>
                <a:hlinkClick r:id="rId6"/>
              </a:rPr>
              <a:t>https://www.tensorflow.org/guide/keras/transfer_learning?hl=ko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 u="sng">
                <a:solidFill>
                  <a:schemeClr val="hlink"/>
                </a:solidFill>
                <a:hlinkClick r:id="rId7"/>
              </a:rPr>
              <a:t>https://m.blog.naver.com/PostView.naver?isHttpsRedirect=true&amp;blogId=cjh226&amp;logNo=221468928164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 u="sng">
                <a:solidFill>
                  <a:schemeClr val="hlink"/>
                </a:solidFill>
                <a:hlinkClick r:id="rId8"/>
              </a:rPr>
              <a:t>https://3months.tistory.com/424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 u="sng">
                <a:solidFill>
                  <a:schemeClr val="hlink"/>
                </a:solidFill>
                <a:hlinkClick r:id="rId9"/>
              </a:rPr>
              <a:t>https://gold-jae.tistory.com/34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https://keras.io/ko/preprocessing/image/</a:t>
            </a: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https://durian9s-coding-tree.tistory.com/6</a:t>
            </a:r>
            <a:r>
              <a:rPr lang="ko" sz="1000">
                <a:solidFill>
                  <a:schemeClr val="accent5"/>
                </a:solidFill>
              </a:rPr>
              <a:t> </a:t>
            </a:r>
            <a:endParaRPr sz="1000">
              <a:solidFill>
                <a:schemeClr val="accent5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 u="sng">
                <a:solidFill>
                  <a:schemeClr val="hlink"/>
                </a:solidFill>
                <a:hlinkClick r:id="rId12"/>
              </a:rPr>
              <a:t>https://eehoeskrap.tistory.com/186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 u="sng">
                <a:solidFill>
                  <a:schemeClr val="hlink"/>
                </a:solidFill>
                <a:hlinkClick r:id="rId13"/>
              </a:rPr>
              <a:t>https://blog.naver.com/laonple/222599873338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 u="sng">
                <a:solidFill>
                  <a:schemeClr val="hlink"/>
                </a:solidFill>
                <a:hlinkClick r:id="rId14"/>
              </a:rPr>
              <a:t>https://deep-learning-study.tistory.com/541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 u="sng">
                <a:solidFill>
                  <a:schemeClr val="hlink"/>
                </a:solidFill>
                <a:hlinkClick r:id="rId15"/>
              </a:rPr>
              <a:t>https://deep-learning-study.tistory.com/532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 u="sng">
                <a:solidFill>
                  <a:schemeClr val="hlink"/>
                </a:solidFill>
                <a:hlinkClick r:id="rId16"/>
              </a:rPr>
              <a:t>https://minimin2.tistory.com/43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100" u="sng">
                <a:solidFill>
                  <a:schemeClr val="hlink"/>
                </a:solidFill>
                <a:hlinkClick r:id="rId17"/>
              </a:rPr>
              <a:t>PR-034: Inception and Xception - YouTube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100" u="sng">
                <a:solidFill>
                  <a:schemeClr val="hlink"/>
                </a:solidFill>
                <a:hlinkClick r:id="rId18"/>
              </a:rPr>
              <a:t>[Paper Review] Introduction to Image Classification Basic Networks : AlexNet, ZFNet, VGGNet, ResNet - YouTube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100" u="sng">
                <a:solidFill>
                  <a:schemeClr val="hlink"/>
                </a:solidFill>
                <a:hlinkClick r:id="rId19"/>
              </a:rPr>
              <a:t>ResNet: Deep Residual Learning for Image Recognition (꼼꼼한 딥러닝 논문 리뷰와 코드 실습) - YouTube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100" u="sng">
                <a:solidFill>
                  <a:schemeClr val="hlink"/>
                </a:solidFill>
                <a:hlinkClick r:id="rId20"/>
              </a:rPr>
              <a:t>[AI 논문 해설] 모바일넷 MobileNet 알아보기 - YouTube</a:t>
            </a:r>
            <a:endParaRPr sz="1000"/>
          </a:p>
        </p:txBody>
      </p:sp>
      <p:sp>
        <p:nvSpPr>
          <p:cNvPr id="735" name="Google Shape;735;p68"/>
          <p:cNvSpPr/>
          <p:nvPr/>
        </p:nvSpPr>
        <p:spPr>
          <a:xfrm>
            <a:off x="0" y="4846760"/>
            <a:ext cx="9144000" cy="301625"/>
          </a:xfrm>
          <a:custGeom>
            <a:rect b="b" l="l" r="r" t="t"/>
            <a:pathLst>
              <a:path extrusionOk="0" h="635000" w="12192000">
                <a:moveTo>
                  <a:pt x="0" y="0"/>
                </a:moveTo>
                <a:lnTo>
                  <a:pt x="12192000" y="0"/>
                </a:lnTo>
                <a:lnTo>
                  <a:pt x="121920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3F3F3F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6" name="Google Shape;736;p68"/>
          <p:cNvSpPr/>
          <p:nvPr/>
        </p:nvSpPr>
        <p:spPr>
          <a:xfrm>
            <a:off x="0" y="4846760"/>
            <a:ext cx="9144000" cy="301625"/>
          </a:xfrm>
          <a:custGeom>
            <a:rect b="b" l="l" r="r" t="t"/>
            <a:pathLst>
              <a:path extrusionOk="0" h="635000" w="12192000">
                <a:moveTo>
                  <a:pt x="0" y="0"/>
                </a:moveTo>
                <a:lnTo>
                  <a:pt x="12192000" y="0"/>
                </a:lnTo>
                <a:lnTo>
                  <a:pt x="121920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3F3F3F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EFC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ko" sz="1500">
                <a:solidFill>
                  <a:srgbClr val="FEFCF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느낀점     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7" name="Google Shape;737;p68"/>
          <p:cNvSpPr/>
          <p:nvPr/>
        </p:nvSpPr>
        <p:spPr>
          <a:xfrm>
            <a:off x="109728" y="61721"/>
            <a:ext cx="123444" cy="548640"/>
          </a:xfrm>
          <a:custGeom>
            <a:rect b="b" l="l" r="r" t="t"/>
            <a:pathLst>
              <a:path extrusionOk="0" h="731520" w="164592">
                <a:moveTo>
                  <a:pt x="41147" y="41147"/>
                </a:moveTo>
                <a:lnTo>
                  <a:pt x="41147" y="690372"/>
                </a:lnTo>
              </a:path>
            </a:pathLst>
          </a:custGeom>
          <a:noFill/>
          <a:ln cap="flat" cmpd="sng" w="762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8" name="Google Shape;738;p68"/>
          <p:cNvSpPr txBox="1"/>
          <p:nvPr/>
        </p:nvSpPr>
        <p:spPr>
          <a:xfrm>
            <a:off x="208200" y="140575"/>
            <a:ext cx="20028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5-2. Reference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9"/>
          <p:cNvSpPr txBox="1"/>
          <p:nvPr/>
        </p:nvSpPr>
        <p:spPr>
          <a:xfrm>
            <a:off x="1878600" y="1937997"/>
            <a:ext cx="53868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 b="1" sz="5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5" name="Google Shape;745;p69"/>
          <p:cNvSpPr txBox="1"/>
          <p:nvPr/>
        </p:nvSpPr>
        <p:spPr>
          <a:xfrm>
            <a:off x="1878600" y="2888622"/>
            <a:ext cx="53868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Deep Learning Mini Project - 1조</a:t>
            </a:r>
            <a:endParaRPr sz="2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1"/>
          <p:cNvSpPr/>
          <p:nvPr/>
        </p:nvSpPr>
        <p:spPr>
          <a:xfrm>
            <a:off x="481520" y="0"/>
            <a:ext cx="6530785" cy="5143500"/>
          </a:xfrm>
          <a:prstGeom prst="rect">
            <a:avLst/>
          </a:prstGeom>
          <a:solidFill>
            <a:srgbClr val="68686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5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36188" r="36188" t="0"/>
          <a:stretch/>
        </p:blipFill>
        <p:spPr>
          <a:xfrm>
            <a:off x="7012305" y="0"/>
            <a:ext cx="21316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1"/>
          <p:cNvSpPr/>
          <p:nvPr/>
        </p:nvSpPr>
        <p:spPr>
          <a:xfrm>
            <a:off x="847963" y="421148"/>
            <a:ext cx="5763600" cy="43698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9" name="Google Shape;389;p51"/>
          <p:cNvCxnSpPr/>
          <p:nvPr/>
        </p:nvCxnSpPr>
        <p:spPr>
          <a:xfrm>
            <a:off x="3706211" y="4354033"/>
            <a:ext cx="0" cy="789467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0" name="Google Shape;390;p51"/>
          <p:cNvSpPr/>
          <p:nvPr/>
        </p:nvSpPr>
        <p:spPr>
          <a:xfrm>
            <a:off x="3648550" y="4062767"/>
            <a:ext cx="108284" cy="10828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51"/>
          <p:cNvSpPr/>
          <p:nvPr/>
        </p:nvSpPr>
        <p:spPr>
          <a:xfrm>
            <a:off x="7012305" y="-1"/>
            <a:ext cx="2131695" cy="5143502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2" name="Google Shape;392;p51"/>
          <p:cNvCxnSpPr/>
          <p:nvPr/>
        </p:nvCxnSpPr>
        <p:spPr>
          <a:xfrm flipH="1" rot="10800000">
            <a:off x="6613249" y="-2"/>
            <a:ext cx="399055" cy="41585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3" name="Google Shape;393;p51"/>
          <p:cNvCxnSpPr/>
          <p:nvPr/>
        </p:nvCxnSpPr>
        <p:spPr>
          <a:xfrm>
            <a:off x="6613249" y="4785692"/>
            <a:ext cx="391327" cy="357808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4" name="Google Shape;394;p51"/>
          <p:cNvSpPr txBox="1"/>
          <p:nvPr/>
        </p:nvSpPr>
        <p:spPr>
          <a:xfrm>
            <a:off x="1626725" y="1920589"/>
            <a:ext cx="26988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결과</a:t>
            </a:r>
            <a:endParaRPr b="1" sz="3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52"/>
          <p:cNvCxnSpPr/>
          <p:nvPr/>
        </p:nvCxnSpPr>
        <p:spPr>
          <a:xfrm rot="10800000">
            <a:off x="8732649" y="3306901"/>
            <a:ext cx="0" cy="18366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0" name="Google Shape;400;p52"/>
          <p:cNvSpPr/>
          <p:nvPr/>
        </p:nvSpPr>
        <p:spPr>
          <a:xfrm rot="10800000">
            <a:off x="481520" y="4661980"/>
            <a:ext cx="481520" cy="48152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9C9C9C"/>
              </a:gs>
            </a:gsLst>
            <a:lin ang="16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52"/>
          <p:cNvSpPr/>
          <p:nvPr/>
        </p:nvSpPr>
        <p:spPr>
          <a:xfrm rot="5400000">
            <a:off x="8675757" y="2366030"/>
            <a:ext cx="481500" cy="481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9C9C9C"/>
              </a:gs>
            </a:gsLst>
            <a:lin ang="16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785" y="1701197"/>
            <a:ext cx="3105900" cy="25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2"/>
          <p:cNvSpPr/>
          <p:nvPr/>
        </p:nvSpPr>
        <p:spPr>
          <a:xfrm>
            <a:off x="955548" y="4288185"/>
            <a:ext cx="72330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3"/>
                </a:solidFill>
                <a:highlight>
                  <a:srgbClr val="F3F3F3"/>
                </a:highlight>
              </a:rPr>
              <a:t>“ </a:t>
            </a:r>
            <a:r>
              <a:rPr b="1" lang="ko" sz="2400">
                <a:solidFill>
                  <a:schemeClr val="accent3"/>
                </a:solidFill>
                <a:highlight>
                  <a:srgbClr val="F3F3F3"/>
                </a:highlight>
              </a:rPr>
              <a:t>Xception Model</a:t>
            </a:r>
            <a:r>
              <a:rPr b="1" lang="ko" sz="2400">
                <a:solidFill>
                  <a:schemeClr val="accent3"/>
                </a:solidFill>
                <a:highlight>
                  <a:srgbClr val="F3F3F3"/>
                </a:highlight>
              </a:rPr>
              <a:t> ” </a:t>
            </a:r>
            <a:endParaRPr sz="2000">
              <a:highlight>
                <a:srgbClr val="F3F3F3"/>
              </a:highlight>
            </a:endParaRPr>
          </a:p>
        </p:txBody>
      </p:sp>
      <p:sp>
        <p:nvSpPr>
          <p:cNvPr id="404" name="Google Shape;404;p52"/>
          <p:cNvSpPr/>
          <p:nvPr/>
        </p:nvSpPr>
        <p:spPr>
          <a:xfrm>
            <a:off x="4471743" y="1849388"/>
            <a:ext cx="2775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5" name="Google Shape;405;p52"/>
          <p:cNvCxnSpPr/>
          <p:nvPr/>
        </p:nvCxnSpPr>
        <p:spPr>
          <a:xfrm rot="10800000">
            <a:off x="4136000" y="3535500"/>
            <a:ext cx="872100" cy="0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6" name="Google Shape;406;p52"/>
          <p:cNvCxnSpPr/>
          <p:nvPr/>
        </p:nvCxnSpPr>
        <p:spPr>
          <a:xfrm>
            <a:off x="4569133" y="3538833"/>
            <a:ext cx="0" cy="669300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7" name="Google Shape;407;p52"/>
          <p:cNvSpPr/>
          <p:nvPr/>
        </p:nvSpPr>
        <p:spPr>
          <a:xfrm>
            <a:off x="3538687" y="2117525"/>
            <a:ext cx="666300" cy="666300"/>
          </a:xfrm>
          <a:prstGeom prst="ellipse">
            <a:avLst/>
          </a:prstGeom>
          <a:solidFill>
            <a:srgbClr val="3366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408;p52"/>
          <p:cNvGrpSpPr/>
          <p:nvPr/>
        </p:nvGrpSpPr>
        <p:grpSpPr>
          <a:xfrm>
            <a:off x="3668137" y="2263582"/>
            <a:ext cx="407257" cy="374064"/>
            <a:chOff x="6580188" y="2298700"/>
            <a:chExt cx="1012825" cy="930276"/>
          </a:xfrm>
        </p:grpSpPr>
        <p:sp>
          <p:nvSpPr>
            <p:cNvPr id="409" name="Google Shape;409;p52"/>
            <p:cNvSpPr/>
            <p:nvPr/>
          </p:nvSpPr>
          <p:spPr>
            <a:xfrm>
              <a:off x="7221538" y="2792413"/>
              <a:ext cx="161925" cy="120650"/>
            </a:xfrm>
            <a:custGeom>
              <a:rect b="b" l="l" r="r" t="t"/>
              <a:pathLst>
                <a:path extrusionOk="0" h="108" w="144">
                  <a:moveTo>
                    <a:pt x="94" y="108"/>
                  </a:moveTo>
                  <a:cubicBezTo>
                    <a:pt x="46" y="108"/>
                    <a:pt x="19" y="89"/>
                    <a:pt x="5" y="73"/>
                  </a:cubicBezTo>
                  <a:cubicBezTo>
                    <a:pt x="0" y="67"/>
                    <a:pt x="1" y="58"/>
                    <a:pt x="7" y="53"/>
                  </a:cubicBezTo>
                  <a:cubicBezTo>
                    <a:pt x="13" y="48"/>
                    <a:pt x="22" y="48"/>
                    <a:pt x="27" y="54"/>
                  </a:cubicBezTo>
                  <a:cubicBezTo>
                    <a:pt x="41" y="71"/>
                    <a:pt x="64" y="80"/>
                    <a:pt x="94" y="80"/>
                  </a:cubicBezTo>
                  <a:cubicBezTo>
                    <a:pt x="106" y="80"/>
                    <a:pt x="116" y="70"/>
                    <a:pt x="116" y="58"/>
                  </a:cubicBezTo>
                  <a:cubicBezTo>
                    <a:pt x="116" y="46"/>
                    <a:pt x="106" y="36"/>
                    <a:pt x="94" y="36"/>
                  </a:cubicBezTo>
                  <a:cubicBezTo>
                    <a:pt x="76" y="36"/>
                    <a:pt x="64" y="32"/>
                    <a:pt x="58" y="23"/>
                  </a:cubicBezTo>
                  <a:cubicBezTo>
                    <a:pt x="54" y="17"/>
                    <a:pt x="56" y="8"/>
                    <a:pt x="63" y="4"/>
                  </a:cubicBezTo>
                  <a:cubicBezTo>
                    <a:pt x="68" y="0"/>
                    <a:pt x="76" y="1"/>
                    <a:pt x="80" y="6"/>
                  </a:cubicBezTo>
                  <a:cubicBezTo>
                    <a:pt x="82" y="7"/>
                    <a:pt x="86" y="8"/>
                    <a:pt x="94" y="8"/>
                  </a:cubicBezTo>
                  <a:cubicBezTo>
                    <a:pt x="122" y="8"/>
                    <a:pt x="144" y="30"/>
                    <a:pt x="144" y="58"/>
                  </a:cubicBezTo>
                  <a:cubicBezTo>
                    <a:pt x="144" y="85"/>
                    <a:pt x="122" y="108"/>
                    <a:pt x="94" y="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2"/>
            <p:cNvSpPr/>
            <p:nvPr/>
          </p:nvSpPr>
          <p:spPr>
            <a:xfrm>
              <a:off x="7326313" y="2344738"/>
              <a:ext cx="266700" cy="444500"/>
            </a:xfrm>
            <a:custGeom>
              <a:rect b="b" l="l" r="r" t="t"/>
              <a:pathLst>
                <a:path extrusionOk="0" h="397" w="238">
                  <a:moveTo>
                    <a:pt x="15" y="397"/>
                  </a:moveTo>
                  <a:cubicBezTo>
                    <a:pt x="8" y="397"/>
                    <a:pt x="2" y="392"/>
                    <a:pt x="1" y="385"/>
                  </a:cubicBezTo>
                  <a:cubicBezTo>
                    <a:pt x="0" y="377"/>
                    <a:pt x="5" y="370"/>
                    <a:pt x="13" y="369"/>
                  </a:cubicBezTo>
                  <a:cubicBezTo>
                    <a:pt x="71" y="360"/>
                    <a:pt x="118" y="337"/>
                    <a:pt x="152" y="301"/>
                  </a:cubicBezTo>
                  <a:cubicBezTo>
                    <a:pt x="211" y="237"/>
                    <a:pt x="209" y="152"/>
                    <a:pt x="208" y="142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33"/>
                    <a:pt x="207" y="91"/>
                    <a:pt x="176" y="60"/>
                  </a:cubicBezTo>
                  <a:cubicBezTo>
                    <a:pt x="162" y="45"/>
                    <a:pt x="136" y="28"/>
                    <a:pt x="92" y="28"/>
                  </a:cubicBezTo>
                  <a:cubicBezTo>
                    <a:pt x="84" y="28"/>
                    <a:pt x="76" y="29"/>
                    <a:pt x="68" y="30"/>
                  </a:cubicBezTo>
                  <a:cubicBezTo>
                    <a:pt x="60" y="31"/>
                    <a:pt x="53" y="26"/>
                    <a:pt x="52" y="18"/>
                  </a:cubicBezTo>
                  <a:cubicBezTo>
                    <a:pt x="51" y="10"/>
                    <a:pt x="56" y="3"/>
                    <a:pt x="63" y="2"/>
                  </a:cubicBezTo>
                  <a:cubicBezTo>
                    <a:pt x="73" y="1"/>
                    <a:pt x="82" y="0"/>
                    <a:pt x="92" y="0"/>
                  </a:cubicBezTo>
                  <a:cubicBezTo>
                    <a:pt x="146" y="0"/>
                    <a:pt x="179" y="22"/>
                    <a:pt x="196" y="40"/>
                  </a:cubicBezTo>
                  <a:cubicBezTo>
                    <a:pt x="233" y="78"/>
                    <a:pt x="236" y="126"/>
                    <a:pt x="236" y="141"/>
                  </a:cubicBezTo>
                  <a:cubicBezTo>
                    <a:pt x="237" y="159"/>
                    <a:pt x="238" y="249"/>
                    <a:pt x="172" y="320"/>
                  </a:cubicBezTo>
                  <a:cubicBezTo>
                    <a:pt x="134" y="361"/>
                    <a:pt x="82" y="387"/>
                    <a:pt x="17" y="397"/>
                  </a:cubicBezTo>
                  <a:cubicBezTo>
                    <a:pt x="17" y="397"/>
                    <a:pt x="16" y="397"/>
                    <a:pt x="15" y="3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52"/>
            <p:cNvSpPr/>
            <p:nvPr/>
          </p:nvSpPr>
          <p:spPr>
            <a:xfrm>
              <a:off x="7362826" y="2425700"/>
              <a:ext cx="152400" cy="269875"/>
            </a:xfrm>
            <a:custGeom>
              <a:rect b="b" l="l" r="r" t="t"/>
              <a:pathLst>
                <a:path extrusionOk="0" h="242" w="135">
                  <a:moveTo>
                    <a:pt x="16" y="242"/>
                  </a:moveTo>
                  <a:cubicBezTo>
                    <a:pt x="10" y="242"/>
                    <a:pt x="5" y="239"/>
                    <a:pt x="3" y="233"/>
                  </a:cubicBezTo>
                  <a:cubicBezTo>
                    <a:pt x="0" y="226"/>
                    <a:pt x="4" y="218"/>
                    <a:pt x="11" y="215"/>
                  </a:cubicBezTo>
                  <a:cubicBezTo>
                    <a:pt x="33" y="207"/>
                    <a:pt x="51" y="195"/>
                    <a:pt x="65" y="180"/>
                  </a:cubicBezTo>
                  <a:cubicBezTo>
                    <a:pt x="106" y="137"/>
                    <a:pt x="103" y="74"/>
                    <a:pt x="103" y="74"/>
                  </a:cubicBezTo>
                  <a:cubicBezTo>
                    <a:pt x="103" y="72"/>
                    <a:pt x="103" y="71"/>
                    <a:pt x="103" y="69"/>
                  </a:cubicBezTo>
                  <a:cubicBezTo>
                    <a:pt x="103" y="67"/>
                    <a:pt x="102" y="48"/>
                    <a:pt x="92" y="38"/>
                  </a:cubicBezTo>
                  <a:cubicBezTo>
                    <a:pt x="85" y="31"/>
                    <a:pt x="75" y="28"/>
                    <a:pt x="59" y="28"/>
                  </a:cubicBezTo>
                  <a:cubicBezTo>
                    <a:pt x="48" y="28"/>
                    <a:pt x="38" y="30"/>
                    <a:pt x="30" y="34"/>
                  </a:cubicBezTo>
                  <a:cubicBezTo>
                    <a:pt x="24" y="38"/>
                    <a:pt x="15" y="35"/>
                    <a:pt x="11" y="28"/>
                  </a:cubicBezTo>
                  <a:cubicBezTo>
                    <a:pt x="8" y="22"/>
                    <a:pt x="10" y="13"/>
                    <a:pt x="17" y="10"/>
                  </a:cubicBezTo>
                  <a:cubicBezTo>
                    <a:pt x="29" y="3"/>
                    <a:pt x="44" y="0"/>
                    <a:pt x="59" y="0"/>
                  </a:cubicBezTo>
                  <a:cubicBezTo>
                    <a:pt x="82" y="0"/>
                    <a:pt x="99" y="6"/>
                    <a:pt x="112" y="18"/>
                  </a:cubicBezTo>
                  <a:cubicBezTo>
                    <a:pt x="130" y="37"/>
                    <a:pt x="131" y="66"/>
                    <a:pt x="131" y="69"/>
                  </a:cubicBezTo>
                  <a:cubicBezTo>
                    <a:pt x="131" y="69"/>
                    <a:pt x="131" y="70"/>
                    <a:pt x="131" y="70"/>
                  </a:cubicBezTo>
                  <a:cubicBezTo>
                    <a:pt x="131" y="71"/>
                    <a:pt x="131" y="71"/>
                    <a:pt x="131" y="72"/>
                  </a:cubicBezTo>
                  <a:cubicBezTo>
                    <a:pt x="131" y="75"/>
                    <a:pt x="135" y="147"/>
                    <a:pt x="86" y="199"/>
                  </a:cubicBezTo>
                  <a:cubicBezTo>
                    <a:pt x="69" y="218"/>
                    <a:pt x="47" y="232"/>
                    <a:pt x="21" y="242"/>
                  </a:cubicBezTo>
                  <a:cubicBezTo>
                    <a:pt x="19" y="242"/>
                    <a:pt x="17" y="242"/>
                    <a:pt x="16" y="2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52"/>
            <p:cNvSpPr/>
            <p:nvPr/>
          </p:nvSpPr>
          <p:spPr>
            <a:xfrm>
              <a:off x="6788151" y="2792413"/>
              <a:ext cx="161925" cy="120650"/>
            </a:xfrm>
            <a:custGeom>
              <a:rect b="b" l="l" r="r" t="t"/>
              <a:pathLst>
                <a:path extrusionOk="0" h="108" w="144">
                  <a:moveTo>
                    <a:pt x="50" y="108"/>
                  </a:moveTo>
                  <a:cubicBezTo>
                    <a:pt x="23" y="108"/>
                    <a:pt x="0" y="85"/>
                    <a:pt x="0" y="58"/>
                  </a:cubicBezTo>
                  <a:cubicBezTo>
                    <a:pt x="0" y="30"/>
                    <a:pt x="23" y="8"/>
                    <a:pt x="50" y="8"/>
                  </a:cubicBezTo>
                  <a:cubicBezTo>
                    <a:pt x="59" y="8"/>
                    <a:pt x="63" y="7"/>
                    <a:pt x="64" y="6"/>
                  </a:cubicBezTo>
                  <a:cubicBezTo>
                    <a:pt x="69" y="1"/>
                    <a:pt x="76" y="0"/>
                    <a:pt x="82" y="4"/>
                  </a:cubicBezTo>
                  <a:cubicBezTo>
                    <a:pt x="88" y="8"/>
                    <a:pt x="90" y="17"/>
                    <a:pt x="86" y="23"/>
                  </a:cubicBezTo>
                  <a:cubicBezTo>
                    <a:pt x="81" y="32"/>
                    <a:pt x="69" y="36"/>
                    <a:pt x="50" y="36"/>
                  </a:cubicBezTo>
                  <a:cubicBezTo>
                    <a:pt x="38" y="36"/>
                    <a:pt x="28" y="46"/>
                    <a:pt x="28" y="58"/>
                  </a:cubicBezTo>
                  <a:cubicBezTo>
                    <a:pt x="28" y="70"/>
                    <a:pt x="38" y="80"/>
                    <a:pt x="50" y="80"/>
                  </a:cubicBezTo>
                  <a:cubicBezTo>
                    <a:pt x="80" y="80"/>
                    <a:pt x="103" y="71"/>
                    <a:pt x="118" y="54"/>
                  </a:cubicBezTo>
                  <a:cubicBezTo>
                    <a:pt x="123" y="48"/>
                    <a:pt x="132" y="48"/>
                    <a:pt x="137" y="53"/>
                  </a:cubicBezTo>
                  <a:cubicBezTo>
                    <a:pt x="143" y="58"/>
                    <a:pt x="144" y="67"/>
                    <a:pt x="139" y="73"/>
                  </a:cubicBezTo>
                  <a:cubicBezTo>
                    <a:pt x="125" y="89"/>
                    <a:pt x="98" y="108"/>
                    <a:pt x="50" y="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52"/>
            <p:cNvSpPr/>
            <p:nvPr/>
          </p:nvSpPr>
          <p:spPr>
            <a:xfrm>
              <a:off x="6580188" y="2344738"/>
              <a:ext cx="265113" cy="444500"/>
            </a:xfrm>
            <a:custGeom>
              <a:rect b="b" l="l" r="r" t="t"/>
              <a:pathLst>
                <a:path extrusionOk="0" h="397" w="237">
                  <a:moveTo>
                    <a:pt x="222" y="397"/>
                  </a:moveTo>
                  <a:cubicBezTo>
                    <a:pt x="221" y="397"/>
                    <a:pt x="221" y="397"/>
                    <a:pt x="220" y="397"/>
                  </a:cubicBezTo>
                  <a:cubicBezTo>
                    <a:pt x="155" y="387"/>
                    <a:pt x="103" y="361"/>
                    <a:pt x="65" y="320"/>
                  </a:cubicBezTo>
                  <a:cubicBezTo>
                    <a:pt x="0" y="249"/>
                    <a:pt x="0" y="159"/>
                    <a:pt x="1" y="141"/>
                  </a:cubicBezTo>
                  <a:cubicBezTo>
                    <a:pt x="1" y="126"/>
                    <a:pt x="4" y="78"/>
                    <a:pt x="41" y="40"/>
                  </a:cubicBezTo>
                  <a:cubicBezTo>
                    <a:pt x="59" y="22"/>
                    <a:pt x="91" y="0"/>
                    <a:pt x="145" y="0"/>
                  </a:cubicBezTo>
                  <a:cubicBezTo>
                    <a:pt x="155" y="0"/>
                    <a:pt x="165" y="1"/>
                    <a:pt x="174" y="2"/>
                  </a:cubicBezTo>
                  <a:cubicBezTo>
                    <a:pt x="182" y="3"/>
                    <a:pt x="187" y="10"/>
                    <a:pt x="186" y="18"/>
                  </a:cubicBezTo>
                  <a:cubicBezTo>
                    <a:pt x="184" y="26"/>
                    <a:pt x="177" y="31"/>
                    <a:pt x="170" y="30"/>
                  </a:cubicBezTo>
                  <a:cubicBezTo>
                    <a:pt x="162" y="29"/>
                    <a:pt x="153" y="28"/>
                    <a:pt x="145" y="28"/>
                  </a:cubicBezTo>
                  <a:cubicBezTo>
                    <a:pt x="101" y="28"/>
                    <a:pt x="75" y="45"/>
                    <a:pt x="61" y="60"/>
                  </a:cubicBezTo>
                  <a:cubicBezTo>
                    <a:pt x="31" y="91"/>
                    <a:pt x="29" y="133"/>
                    <a:pt x="29" y="142"/>
                  </a:cubicBezTo>
                  <a:cubicBezTo>
                    <a:pt x="29" y="142"/>
                    <a:pt x="29" y="142"/>
                    <a:pt x="29" y="142"/>
                  </a:cubicBezTo>
                  <a:cubicBezTo>
                    <a:pt x="29" y="152"/>
                    <a:pt x="26" y="237"/>
                    <a:pt x="86" y="301"/>
                  </a:cubicBezTo>
                  <a:cubicBezTo>
                    <a:pt x="119" y="337"/>
                    <a:pt x="166" y="360"/>
                    <a:pt x="224" y="369"/>
                  </a:cubicBezTo>
                  <a:cubicBezTo>
                    <a:pt x="232" y="370"/>
                    <a:pt x="237" y="377"/>
                    <a:pt x="236" y="385"/>
                  </a:cubicBezTo>
                  <a:cubicBezTo>
                    <a:pt x="235" y="392"/>
                    <a:pt x="229" y="397"/>
                    <a:pt x="222" y="3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52"/>
            <p:cNvSpPr/>
            <p:nvPr/>
          </p:nvSpPr>
          <p:spPr>
            <a:xfrm>
              <a:off x="6657976" y="2425700"/>
              <a:ext cx="150813" cy="269875"/>
            </a:xfrm>
            <a:custGeom>
              <a:rect b="b" l="l" r="r" t="t"/>
              <a:pathLst>
                <a:path extrusionOk="0" h="242" w="135">
                  <a:moveTo>
                    <a:pt x="120" y="242"/>
                  </a:moveTo>
                  <a:cubicBezTo>
                    <a:pt x="118" y="242"/>
                    <a:pt x="116" y="242"/>
                    <a:pt x="115" y="242"/>
                  </a:cubicBezTo>
                  <a:cubicBezTo>
                    <a:pt x="89" y="232"/>
                    <a:pt x="67" y="218"/>
                    <a:pt x="49" y="199"/>
                  </a:cubicBezTo>
                  <a:cubicBezTo>
                    <a:pt x="0" y="147"/>
                    <a:pt x="4" y="75"/>
                    <a:pt x="4" y="72"/>
                  </a:cubicBezTo>
                  <a:cubicBezTo>
                    <a:pt x="4" y="71"/>
                    <a:pt x="4" y="71"/>
                    <a:pt x="4" y="70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4" y="66"/>
                    <a:pt x="5" y="37"/>
                    <a:pt x="24" y="18"/>
                  </a:cubicBezTo>
                  <a:cubicBezTo>
                    <a:pt x="36" y="6"/>
                    <a:pt x="53" y="0"/>
                    <a:pt x="76" y="0"/>
                  </a:cubicBezTo>
                  <a:cubicBezTo>
                    <a:pt x="92" y="0"/>
                    <a:pt x="106" y="3"/>
                    <a:pt x="118" y="10"/>
                  </a:cubicBezTo>
                  <a:cubicBezTo>
                    <a:pt x="125" y="13"/>
                    <a:pt x="128" y="22"/>
                    <a:pt x="124" y="28"/>
                  </a:cubicBezTo>
                  <a:cubicBezTo>
                    <a:pt x="120" y="35"/>
                    <a:pt x="112" y="38"/>
                    <a:pt x="105" y="34"/>
                  </a:cubicBezTo>
                  <a:cubicBezTo>
                    <a:pt x="97" y="30"/>
                    <a:pt x="87" y="28"/>
                    <a:pt x="76" y="28"/>
                  </a:cubicBezTo>
                  <a:cubicBezTo>
                    <a:pt x="61" y="28"/>
                    <a:pt x="50" y="31"/>
                    <a:pt x="44" y="38"/>
                  </a:cubicBezTo>
                  <a:cubicBezTo>
                    <a:pt x="33" y="48"/>
                    <a:pt x="32" y="67"/>
                    <a:pt x="32" y="69"/>
                  </a:cubicBezTo>
                  <a:cubicBezTo>
                    <a:pt x="32" y="71"/>
                    <a:pt x="32" y="72"/>
                    <a:pt x="32" y="74"/>
                  </a:cubicBezTo>
                  <a:cubicBezTo>
                    <a:pt x="32" y="74"/>
                    <a:pt x="29" y="137"/>
                    <a:pt x="70" y="180"/>
                  </a:cubicBezTo>
                  <a:cubicBezTo>
                    <a:pt x="84" y="195"/>
                    <a:pt x="102" y="207"/>
                    <a:pt x="125" y="215"/>
                  </a:cubicBezTo>
                  <a:cubicBezTo>
                    <a:pt x="132" y="218"/>
                    <a:pt x="135" y="226"/>
                    <a:pt x="133" y="233"/>
                  </a:cubicBezTo>
                  <a:cubicBezTo>
                    <a:pt x="131" y="239"/>
                    <a:pt x="125" y="242"/>
                    <a:pt x="120" y="2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52"/>
            <p:cNvSpPr/>
            <p:nvPr/>
          </p:nvSpPr>
          <p:spPr>
            <a:xfrm>
              <a:off x="6983413" y="2997200"/>
              <a:ext cx="212700" cy="74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52"/>
            <p:cNvSpPr/>
            <p:nvPr/>
          </p:nvSpPr>
          <p:spPr>
            <a:xfrm>
              <a:off x="6851651" y="3119438"/>
              <a:ext cx="476250" cy="109538"/>
            </a:xfrm>
            <a:custGeom>
              <a:rect b="b" l="l" r="r" t="t"/>
              <a:pathLst>
                <a:path extrusionOk="0" h="98" w="425">
                  <a:moveTo>
                    <a:pt x="411" y="98"/>
                  </a:moveTo>
                  <a:cubicBezTo>
                    <a:pt x="14" y="98"/>
                    <a:pt x="14" y="98"/>
                    <a:pt x="14" y="98"/>
                  </a:cubicBezTo>
                  <a:cubicBezTo>
                    <a:pt x="6" y="98"/>
                    <a:pt x="0" y="92"/>
                    <a:pt x="0" y="8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8" y="0"/>
                    <a:pt x="425" y="6"/>
                    <a:pt x="425" y="14"/>
                  </a:cubicBezTo>
                  <a:cubicBezTo>
                    <a:pt x="425" y="84"/>
                    <a:pt x="425" y="84"/>
                    <a:pt x="425" y="84"/>
                  </a:cubicBezTo>
                  <a:cubicBezTo>
                    <a:pt x="425" y="92"/>
                    <a:pt x="418" y="98"/>
                    <a:pt x="411" y="98"/>
                  </a:cubicBezTo>
                  <a:close/>
                  <a:moveTo>
                    <a:pt x="28" y="70"/>
                  </a:moveTo>
                  <a:cubicBezTo>
                    <a:pt x="397" y="70"/>
                    <a:pt x="397" y="70"/>
                    <a:pt x="397" y="70"/>
                  </a:cubicBezTo>
                  <a:cubicBezTo>
                    <a:pt x="397" y="28"/>
                    <a:pt x="397" y="28"/>
                    <a:pt x="397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52"/>
            <p:cNvSpPr/>
            <p:nvPr/>
          </p:nvSpPr>
          <p:spPr>
            <a:xfrm>
              <a:off x="6811963" y="2298700"/>
              <a:ext cx="555625" cy="804863"/>
            </a:xfrm>
            <a:custGeom>
              <a:rect b="b" l="l" r="r" t="t"/>
              <a:pathLst>
                <a:path extrusionOk="0" h="717" w="496">
                  <a:moveTo>
                    <a:pt x="410" y="717"/>
                  </a:moveTo>
                  <a:cubicBezTo>
                    <a:pt x="403" y="717"/>
                    <a:pt x="396" y="710"/>
                    <a:pt x="396" y="703"/>
                  </a:cubicBezTo>
                  <a:cubicBezTo>
                    <a:pt x="396" y="582"/>
                    <a:pt x="396" y="582"/>
                    <a:pt x="396" y="582"/>
                  </a:cubicBezTo>
                  <a:cubicBezTo>
                    <a:pt x="282" y="582"/>
                    <a:pt x="282" y="582"/>
                    <a:pt x="282" y="582"/>
                  </a:cubicBezTo>
                  <a:cubicBezTo>
                    <a:pt x="274" y="582"/>
                    <a:pt x="268" y="575"/>
                    <a:pt x="268" y="568"/>
                  </a:cubicBezTo>
                  <a:cubicBezTo>
                    <a:pt x="268" y="496"/>
                    <a:pt x="268" y="496"/>
                    <a:pt x="268" y="496"/>
                  </a:cubicBezTo>
                  <a:cubicBezTo>
                    <a:pt x="268" y="489"/>
                    <a:pt x="273" y="483"/>
                    <a:pt x="280" y="482"/>
                  </a:cubicBezTo>
                  <a:cubicBezTo>
                    <a:pt x="388" y="470"/>
                    <a:pt x="468" y="379"/>
                    <a:pt x="468" y="271"/>
                  </a:cubicBezTo>
                  <a:cubicBezTo>
                    <a:pt x="468" y="28"/>
                    <a:pt x="468" y="28"/>
                    <a:pt x="46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1"/>
                    <a:pt x="28" y="271"/>
                    <a:pt x="28" y="271"/>
                  </a:cubicBezTo>
                  <a:cubicBezTo>
                    <a:pt x="28" y="379"/>
                    <a:pt x="109" y="470"/>
                    <a:pt x="216" y="482"/>
                  </a:cubicBezTo>
                  <a:cubicBezTo>
                    <a:pt x="223" y="483"/>
                    <a:pt x="228" y="489"/>
                    <a:pt x="228" y="496"/>
                  </a:cubicBezTo>
                  <a:cubicBezTo>
                    <a:pt x="228" y="568"/>
                    <a:pt x="228" y="568"/>
                    <a:pt x="228" y="568"/>
                  </a:cubicBezTo>
                  <a:cubicBezTo>
                    <a:pt x="228" y="575"/>
                    <a:pt x="222" y="582"/>
                    <a:pt x="214" y="582"/>
                  </a:cubicBezTo>
                  <a:cubicBezTo>
                    <a:pt x="100" y="582"/>
                    <a:pt x="100" y="582"/>
                    <a:pt x="100" y="582"/>
                  </a:cubicBezTo>
                  <a:cubicBezTo>
                    <a:pt x="100" y="701"/>
                    <a:pt x="100" y="701"/>
                    <a:pt x="100" y="701"/>
                  </a:cubicBezTo>
                  <a:cubicBezTo>
                    <a:pt x="100" y="709"/>
                    <a:pt x="93" y="715"/>
                    <a:pt x="86" y="715"/>
                  </a:cubicBezTo>
                  <a:cubicBezTo>
                    <a:pt x="78" y="715"/>
                    <a:pt x="72" y="709"/>
                    <a:pt x="72" y="701"/>
                  </a:cubicBezTo>
                  <a:cubicBezTo>
                    <a:pt x="72" y="568"/>
                    <a:pt x="72" y="568"/>
                    <a:pt x="72" y="568"/>
                  </a:cubicBezTo>
                  <a:cubicBezTo>
                    <a:pt x="72" y="560"/>
                    <a:pt x="78" y="554"/>
                    <a:pt x="86" y="554"/>
                  </a:cubicBezTo>
                  <a:cubicBezTo>
                    <a:pt x="200" y="554"/>
                    <a:pt x="200" y="554"/>
                    <a:pt x="200" y="554"/>
                  </a:cubicBezTo>
                  <a:cubicBezTo>
                    <a:pt x="200" y="508"/>
                    <a:pt x="200" y="508"/>
                    <a:pt x="200" y="508"/>
                  </a:cubicBezTo>
                  <a:cubicBezTo>
                    <a:pt x="85" y="489"/>
                    <a:pt x="0" y="389"/>
                    <a:pt x="0" y="27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82" y="0"/>
                    <a:pt x="482" y="0"/>
                    <a:pt x="482" y="0"/>
                  </a:cubicBezTo>
                  <a:cubicBezTo>
                    <a:pt x="490" y="0"/>
                    <a:pt x="496" y="6"/>
                    <a:pt x="496" y="14"/>
                  </a:cubicBezTo>
                  <a:cubicBezTo>
                    <a:pt x="496" y="271"/>
                    <a:pt x="496" y="271"/>
                    <a:pt x="496" y="271"/>
                  </a:cubicBezTo>
                  <a:cubicBezTo>
                    <a:pt x="496" y="389"/>
                    <a:pt x="411" y="489"/>
                    <a:pt x="296" y="508"/>
                  </a:cubicBezTo>
                  <a:cubicBezTo>
                    <a:pt x="296" y="554"/>
                    <a:pt x="296" y="554"/>
                    <a:pt x="296" y="554"/>
                  </a:cubicBezTo>
                  <a:cubicBezTo>
                    <a:pt x="410" y="554"/>
                    <a:pt x="410" y="554"/>
                    <a:pt x="410" y="554"/>
                  </a:cubicBezTo>
                  <a:cubicBezTo>
                    <a:pt x="418" y="554"/>
                    <a:pt x="424" y="560"/>
                    <a:pt x="424" y="568"/>
                  </a:cubicBezTo>
                  <a:cubicBezTo>
                    <a:pt x="424" y="703"/>
                    <a:pt x="424" y="703"/>
                    <a:pt x="424" y="703"/>
                  </a:cubicBezTo>
                  <a:cubicBezTo>
                    <a:pt x="424" y="710"/>
                    <a:pt x="418" y="717"/>
                    <a:pt x="410" y="7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8" name="Google Shape;418;p52"/>
          <p:cNvSpPr/>
          <p:nvPr/>
        </p:nvSpPr>
        <p:spPr>
          <a:xfrm>
            <a:off x="0" y="687349"/>
            <a:ext cx="9144000" cy="787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9" name="Google Shape;419;p52"/>
          <p:cNvGrpSpPr/>
          <p:nvPr/>
        </p:nvGrpSpPr>
        <p:grpSpPr>
          <a:xfrm>
            <a:off x="3056509" y="844266"/>
            <a:ext cx="2971125" cy="456236"/>
            <a:chOff x="2581774" y="2251117"/>
            <a:chExt cx="3961500" cy="608315"/>
          </a:xfrm>
        </p:grpSpPr>
        <p:sp>
          <p:nvSpPr>
            <p:cNvPr id="420" name="Google Shape;420;p52"/>
            <p:cNvSpPr/>
            <p:nvPr/>
          </p:nvSpPr>
          <p:spPr>
            <a:xfrm>
              <a:off x="2581774" y="2251117"/>
              <a:ext cx="3961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chemeClr val="accent4"/>
                  </a:solidFill>
                </a:rPr>
                <a:t>UCF101 TOP 5</a:t>
              </a:r>
              <a:endParaRPr b="1"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2"/>
            <p:cNvSpPr/>
            <p:nvPr/>
          </p:nvSpPr>
          <p:spPr>
            <a:xfrm>
              <a:off x="2613383" y="2582532"/>
              <a:ext cx="3768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Accuracy</a:t>
              </a:r>
              <a:endParaRPr sz="1700"/>
            </a:p>
          </p:txBody>
        </p:sp>
      </p:grpSp>
      <p:cxnSp>
        <p:nvCxnSpPr>
          <p:cNvPr id="422" name="Google Shape;422;p52"/>
          <p:cNvCxnSpPr/>
          <p:nvPr/>
        </p:nvCxnSpPr>
        <p:spPr>
          <a:xfrm>
            <a:off x="6182183" y="1075889"/>
            <a:ext cx="1233300" cy="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423" name="Google Shape;423;p52"/>
          <p:cNvCxnSpPr/>
          <p:nvPr/>
        </p:nvCxnSpPr>
        <p:spPr>
          <a:xfrm rot="10800000">
            <a:off x="1612213" y="1075889"/>
            <a:ext cx="1230300" cy="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424" name="Google Shape;42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862" y="1758132"/>
            <a:ext cx="672200" cy="2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2"/>
          <p:cNvSpPr txBox="1"/>
          <p:nvPr/>
        </p:nvSpPr>
        <p:spPr>
          <a:xfrm>
            <a:off x="208210" y="140582"/>
            <a:ext cx="24321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1. </a:t>
            </a:r>
            <a:r>
              <a:rPr lang="ko" sz="1500">
                <a:solidFill>
                  <a:schemeClr val="dk1"/>
                </a:solidFill>
              </a:rPr>
              <a:t>결과</a:t>
            </a:r>
            <a:endParaRPr sz="1100"/>
          </a:p>
        </p:txBody>
      </p:sp>
      <p:sp>
        <p:nvSpPr>
          <p:cNvPr id="426" name="Google Shape;426;p52"/>
          <p:cNvSpPr/>
          <p:nvPr/>
        </p:nvSpPr>
        <p:spPr>
          <a:xfrm>
            <a:off x="109728" y="61721"/>
            <a:ext cx="123444" cy="548640"/>
          </a:xfrm>
          <a:custGeom>
            <a:rect b="b" l="l" r="r" t="t"/>
            <a:pathLst>
              <a:path extrusionOk="0" h="731520" w="164592">
                <a:moveTo>
                  <a:pt x="41147" y="41147"/>
                </a:moveTo>
                <a:lnTo>
                  <a:pt x="41147" y="690372"/>
                </a:lnTo>
              </a:path>
            </a:pathLst>
          </a:custGeom>
          <a:noFill/>
          <a:ln cap="flat" cmpd="sng" w="762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52"/>
          <p:cNvSpPr txBox="1"/>
          <p:nvPr>
            <p:ph idx="7" type="body"/>
          </p:nvPr>
        </p:nvSpPr>
        <p:spPr>
          <a:xfrm>
            <a:off x="1090048" y="2056713"/>
            <a:ext cx="27627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666666"/>
                </a:solidFill>
                <a:highlight>
                  <a:srgbClr val="FFF2CC"/>
                </a:highlight>
              </a:rPr>
              <a:t> 96.</a:t>
            </a:r>
            <a:r>
              <a:rPr lang="ko" sz="3500">
                <a:solidFill>
                  <a:srgbClr val="666666"/>
                </a:solidFill>
                <a:highlight>
                  <a:srgbClr val="FFF2CC"/>
                </a:highlight>
              </a:rPr>
              <a:t>82% </a:t>
            </a:r>
            <a:endParaRPr sz="3500">
              <a:solidFill>
                <a:srgbClr val="666666"/>
              </a:solidFill>
              <a:highlight>
                <a:srgbClr val="FFF2CC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/>
          <p:nvPr/>
        </p:nvSpPr>
        <p:spPr>
          <a:xfrm>
            <a:off x="481520" y="0"/>
            <a:ext cx="6530700" cy="5143500"/>
          </a:xfrm>
          <a:prstGeom prst="rect">
            <a:avLst/>
          </a:prstGeom>
          <a:solidFill>
            <a:srgbClr val="68686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p5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36187" r="36187" t="0"/>
          <a:stretch/>
        </p:blipFill>
        <p:spPr>
          <a:xfrm>
            <a:off x="7012305" y="0"/>
            <a:ext cx="21316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3"/>
          <p:cNvSpPr/>
          <p:nvPr/>
        </p:nvSpPr>
        <p:spPr>
          <a:xfrm>
            <a:off x="847963" y="421148"/>
            <a:ext cx="5763600" cy="43698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5" name="Google Shape;435;p53"/>
          <p:cNvCxnSpPr/>
          <p:nvPr/>
        </p:nvCxnSpPr>
        <p:spPr>
          <a:xfrm>
            <a:off x="3706211" y="4354033"/>
            <a:ext cx="0" cy="7896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6" name="Google Shape;436;p53"/>
          <p:cNvSpPr/>
          <p:nvPr/>
        </p:nvSpPr>
        <p:spPr>
          <a:xfrm>
            <a:off x="3648550" y="4062767"/>
            <a:ext cx="108300" cy="10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3"/>
          <p:cNvSpPr/>
          <p:nvPr/>
        </p:nvSpPr>
        <p:spPr>
          <a:xfrm>
            <a:off x="7012305" y="-1"/>
            <a:ext cx="2131800" cy="51435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8" name="Google Shape;438;p53"/>
          <p:cNvCxnSpPr/>
          <p:nvPr/>
        </p:nvCxnSpPr>
        <p:spPr>
          <a:xfrm flipH="1" rot="10800000">
            <a:off x="6613249" y="58"/>
            <a:ext cx="399000" cy="4158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9" name="Google Shape;439;p53"/>
          <p:cNvCxnSpPr/>
          <p:nvPr/>
        </p:nvCxnSpPr>
        <p:spPr>
          <a:xfrm>
            <a:off x="6613249" y="4785692"/>
            <a:ext cx="391200" cy="3579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0" name="Google Shape;440;p53"/>
          <p:cNvSpPr txBox="1"/>
          <p:nvPr/>
        </p:nvSpPr>
        <p:spPr>
          <a:xfrm>
            <a:off x="1618375" y="1920600"/>
            <a:ext cx="44667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프로젝트 소개 </a:t>
            </a:r>
            <a:endParaRPr b="1" sz="3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4"/>
          <p:cNvPicPr preferRelativeResize="0"/>
          <p:nvPr/>
        </p:nvPicPr>
        <p:blipFill rotWithShape="1">
          <a:blip r:embed="rId3">
            <a:alphaModFix/>
          </a:blip>
          <a:srcRect b="8550" l="0" r="0" t="0"/>
          <a:stretch/>
        </p:blipFill>
        <p:spPr>
          <a:xfrm>
            <a:off x="6002262" y="1966250"/>
            <a:ext cx="2662001" cy="24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4"/>
          <p:cNvSpPr txBox="1"/>
          <p:nvPr/>
        </p:nvSpPr>
        <p:spPr>
          <a:xfrm>
            <a:off x="1589925" y="1389975"/>
            <a:ext cx="294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UCF101 - </a:t>
            </a:r>
            <a:r>
              <a:rPr b="1" lang="ko" sz="1700"/>
              <a:t>행동 인식 데이터</a:t>
            </a:r>
            <a:endParaRPr b="1" sz="1700"/>
          </a:p>
        </p:txBody>
      </p:sp>
      <p:pic>
        <p:nvPicPr>
          <p:cNvPr id="447" name="Google Shape;44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9088" y="1332400"/>
            <a:ext cx="2661999" cy="43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4"/>
          <p:cNvSpPr txBox="1"/>
          <p:nvPr/>
        </p:nvSpPr>
        <p:spPr>
          <a:xfrm>
            <a:off x="109726" y="3848213"/>
            <a:ext cx="590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인간-물체 상호작용 / 신체 동작 / 인간-인간 상호작용 / 악기 연주 / 스포츠</a:t>
            </a:r>
            <a:endParaRPr sz="1200"/>
          </a:p>
        </p:txBody>
      </p:sp>
      <p:sp>
        <p:nvSpPr>
          <p:cNvPr id="449" name="Google Shape;449;p54"/>
          <p:cNvSpPr/>
          <p:nvPr/>
        </p:nvSpPr>
        <p:spPr>
          <a:xfrm>
            <a:off x="0" y="4846760"/>
            <a:ext cx="9144000" cy="301625"/>
          </a:xfrm>
          <a:custGeom>
            <a:rect b="b" l="l" r="r" t="t"/>
            <a:pathLst>
              <a:path extrusionOk="0" h="635000" w="12192000">
                <a:moveTo>
                  <a:pt x="0" y="0"/>
                </a:moveTo>
                <a:lnTo>
                  <a:pt x="12192000" y="0"/>
                </a:lnTo>
                <a:lnTo>
                  <a:pt x="121920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3F3F3F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EFC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" sz="1500">
                <a:solidFill>
                  <a:srgbClr val="FEFCF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프로젝트 소개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p54"/>
          <p:cNvSpPr/>
          <p:nvPr/>
        </p:nvSpPr>
        <p:spPr>
          <a:xfrm>
            <a:off x="109728" y="61721"/>
            <a:ext cx="123444" cy="548640"/>
          </a:xfrm>
          <a:custGeom>
            <a:rect b="b" l="l" r="r" t="t"/>
            <a:pathLst>
              <a:path extrusionOk="0" h="731520" w="164592">
                <a:moveTo>
                  <a:pt x="41147" y="41147"/>
                </a:moveTo>
                <a:lnTo>
                  <a:pt x="41147" y="690372"/>
                </a:lnTo>
              </a:path>
            </a:pathLst>
          </a:custGeom>
          <a:noFill/>
          <a:ln cap="flat" cmpd="sng" w="762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54"/>
          <p:cNvSpPr txBox="1"/>
          <p:nvPr/>
        </p:nvSpPr>
        <p:spPr>
          <a:xfrm>
            <a:off x="208200" y="140575"/>
            <a:ext cx="34347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2-1</a:t>
            </a:r>
            <a:r>
              <a:rPr lang="ko" sz="1500">
                <a:solidFill>
                  <a:schemeClr val="dk1"/>
                </a:solidFill>
              </a:rPr>
              <a:t>. UCF 101 </a:t>
            </a:r>
            <a:endParaRPr sz="1100"/>
          </a:p>
        </p:txBody>
      </p:sp>
      <p:sp>
        <p:nvSpPr>
          <p:cNvPr id="452" name="Google Shape;452;p54"/>
          <p:cNvSpPr/>
          <p:nvPr/>
        </p:nvSpPr>
        <p:spPr>
          <a:xfrm>
            <a:off x="471075" y="2073863"/>
            <a:ext cx="5178900" cy="786000"/>
          </a:xfrm>
          <a:prstGeom prst="bracketPair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YOUTUBE에서 수집한 101개의 액션 카테고리(13320개)로 구성된 영상의 행동 인식 데이터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3" name="Google Shape;453;p54"/>
          <p:cNvSpPr txBox="1"/>
          <p:nvPr/>
        </p:nvSpPr>
        <p:spPr>
          <a:xfrm>
            <a:off x="1589925" y="3347688"/>
            <a:ext cx="294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5가지 유형의 행동 범주</a:t>
            </a:r>
            <a:endParaRPr b="1"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5"/>
          <p:cNvSpPr/>
          <p:nvPr/>
        </p:nvSpPr>
        <p:spPr>
          <a:xfrm>
            <a:off x="1147200" y="1132575"/>
            <a:ext cx="7009200" cy="3378300"/>
          </a:xfrm>
          <a:prstGeom prst="rect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55"/>
          <p:cNvSpPr/>
          <p:nvPr/>
        </p:nvSpPr>
        <p:spPr>
          <a:xfrm>
            <a:off x="705975" y="744575"/>
            <a:ext cx="2206200" cy="2797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5"/>
          <p:cNvSpPr txBox="1"/>
          <p:nvPr>
            <p:ph type="ctrTitle"/>
          </p:nvPr>
        </p:nvSpPr>
        <p:spPr>
          <a:xfrm>
            <a:off x="1449977" y="962942"/>
            <a:ext cx="2018211" cy="1443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ko" sz="1100">
                <a:solidFill>
                  <a:schemeClr val="lt1"/>
                </a:solidFill>
              </a:rPr>
              <a:t>DYNAMIC</a:t>
            </a:r>
            <a:br>
              <a:rPr lang="ko" sz="1100">
                <a:solidFill>
                  <a:schemeClr val="lt1"/>
                </a:solidFill>
              </a:rPr>
            </a:br>
            <a:r>
              <a:rPr lang="ko" sz="1100">
                <a:solidFill>
                  <a:schemeClr val="lt1"/>
                </a:solidFill>
              </a:rPr>
              <a:t>SPORTS</a:t>
            </a:r>
            <a:br>
              <a:rPr lang="ko" sz="1100">
                <a:solidFill>
                  <a:schemeClr val="lt1"/>
                </a:solidFill>
              </a:rPr>
            </a:br>
            <a:r>
              <a:rPr lang="ko" sz="1100">
                <a:solidFill>
                  <a:schemeClr val="lt1"/>
                </a:solidFill>
              </a:rPr>
              <a:t>AGENCY</a:t>
            </a:r>
            <a:endParaRPr sz="1100"/>
          </a:p>
        </p:txBody>
      </p:sp>
      <p:sp>
        <p:nvSpPr>
          <p:cNvPr id="461" name="Google Shape;461;p55"/>
          <p:cNvSpPr txBox="1"/>
          <p:nvPr>
            <p:ph idx="1" type="body"/>
          </p:nvPr>
        </p:nvSpPr>
        <p:spPr>
          <a:xfrm>
            <a:off x="1449977" y="2490824"/>
            <a:ext cx="2018211" cy="1696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ko" sz="1100">
                <a:solidFill>
                  <a:schemeClr val="lt1"/>
                </a:solidFill>
              </a:rPr>
              <a:t>Add a description</a:t>
            </a:r>
            <a:endParaRPr sz="1100"/>
          </a:p>
        </p:txBody>
      </p:sp>
      <p:sp>
        <p:nvSpPr>
          <p:cNvPr id="462" name="Google Shape;462;p55"/>
          <p:cNvSpPr txBox="1"/>
          <p:nvPr>
            <p:ph idx="2" type="body"/>
          </p:nvPr>
        </p:nvSpPr>
        <p:spPr>
          <a:xfrm>
            <a:off x="4054150" y="1732850"/>
            <a:ext cx="4449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Char char="●"/>
            </a:pPr>
            <a:r>
              <a:rPr lang="ko" sz="900">
                <a:solidFill>
                  <a:schemeClr val="accent4"/>
                </a:solidFill>
              </a:rPr>
              <a:t>CricketsShot / PlayingCello / Punch / ShavingBeard / TennisSwing</a:t>
            </a:r>
            <a:endParaRPr sz="900">
              <a:solidFill>
                <a:schemeClr val="accent4"/>
              </a:solidFill>
            </a:endParaRPr>
          </a:p>
        </p:txBody>
      </p:sp>
      <p:sp>
        <p:nvSpPr>
          <p:cNvPr id="463" name="Google Shape;463;p55"/>
          <p:cNvSpPr txBox="1"/>
          <p:nvPr>
            <p:ph idx="7" type="body"/>
          </p:nvPr>
        </p:nvSpPr>
        <p:spPr>
          <a:xfrm>
            <a:off x="4205423" y="1418867"/>
            <a:ext cx="27027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</a:pPr>
            <a:r>
              <a:rPr lang="ko" sz="1700">
                <a:solidFill>
                  <a:srgbClr val="000000"/>
                </a:solidFill>
              </a:rPr>
              <a:t>Top</a:t>
            </a:r>
            <a:r>
              <a:rPr lang="ko" sz="1700">
                <a:solidFill>
                  <a:srgbClr val="000000"/>
                </a:solidFill>
              </a:rPr>
              <a:t> 5 Activity  </a:t>
            </a:r>
            <a:r>
              <a:rPr lang="ko" sz="1000">
                <a:solidFill>
                  <a:schemeClr val="accent4"/>
                </a:solidFill>
              </a:rPr>
              <a:t> </a:t>
            </a:r>
            <a:endParaRPr sz="1000"/>
          </a:p>
        </p:txBody>
      </p:sp>
      <p:cxnSp>
        <p:nvCxnSpPr>
          <p:cNvPr id="464" name="Google Shape;464;p55"/>
          <p:cNvCxnSpPr/>
          <p:nvPr/>
        </p:nvCxnSpPr>
        <p:spPr>
          <a:xfrm>
            <a:off x="1554445" y="4332641"/>
            <a:ext cx="0" cy="52590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5" name="Google Shape;465;p55"/>
          <p:cNvSpPr/>
          <p:nvPr/>
        </p:nvSpPr>
        <p:spPr>
          <a:xfrm>
            <a:off x="1499906" y="4060032"/>
            <a:ext cx="102300" cy="101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5"/>
          <p:cNvSpPr/>
          <p:nvPr/>
        </p:nvSpPr>
        <p:spPr>
          <a:xfrm>
            <a:off x="3330855" y="925126"/>
            <a:ext cx="123300" cy="46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5"/>
          <p:cNvSpPr/>
          <p:nvPr/>
        </p:nvSpPr>
        <p:spPr>
          <a:xfrm>
            <a:off x="109728" y="61721"/>
            <a:ext cx="123444" cy="548640"/>
          </a:xfrm>
          <a:custGeom>
            <a:rect b="b" l="l" r="r" t="t"/>
            <a:pathLst>
              <a:path extrusionOk="0" h="731520" w="164592">
                <a:moveTo>
                  <a:pt x="41147" y="41147"/>
                </a:moveTo>
                <a:lnTo>
                  <a:pt x="41147" y="690372"/>
                </a:lnTo>
              </a:path>
            </a:pathLst>
          </a:custGeom>
          <a:noFill/>
          <a:ln cap="flat" cmpd="sng" w="762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55"/>
          <p:cNvSpPr txBox="1"/>
          <p:nvPr/>
        </p:nvSpPr>
        <p:spPr>
          <a:xfrm>
            <a:off x="208200" y="140575"/>
            <a:ext cx="1212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2-2. Target</a:t>
            </a:r>
            <a:endParaRPr sz="1100"/>
          </a:p>
        </p:txBody>
      </p:sp>
      <p:sp>
        <p:nvSpPr>
          <p:cNvPr id="469" name="Google Shape;469;p55"/>
          <p:cNvSpPr/>
          <p:nvPr/>
        </p:nvSpPr>
        <p:spPr>
          <a:xfrm>
            <a:off x="0" y="4846760"/>
            <a:ext cx="9144000" cy="301625"/>
          </a:xfrm>
          <a:custGeom>
            <a:rect b="b" l="l" r="r" t="t"/>
            <a:pathLst>
              <a:path extrusionOk="0" h="635000" w="12192000">
                <a:moveTo>
                  <a:pt x="0" y="0"/>
                </a:moveTo>
                <a:lnTo>
                  <a:pt x="12192000" y="0"/>
                </a:lnTo>
                <a:lnTo>
                  <a:pt x="121920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3F3F3F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EFC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프로젝트 소개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0" name="Google Shape;4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774" y="3107854"/>
            <a:ext cx="1180323" cy="116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219" y="3107872"/>
            <a:ext cx="1180283" cy="116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625" y="3109995"/>
            <a:ext cx="1180322" cy="1163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5"/>
          <p:cNvPicPr preferRelativeResize="0"/>
          <p:nvPr/>
        </p:nvPicPr>
        <p:blipFill rotWithShape="1">
          <a:blip r:embed="rId6">
            <a:alphaModFix/>
          </a:blip>
          <a:srcRect b="7270" l="0" r="0" t="6995"/>
          <a:stretch/>
        </p:blipFill>
        <p:spPr>
          <a:xfrm>
            <a:off x="7699068" y="3107877"/>
            <a:ext cx="1180282" cy="116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5"/>
          <p:cNvPicPr preferRelativeResize="0"/>
          <p:nvPr/>
        </p:nvPicPr>
        <p:blipFill rotWithShape="1">
          <a:blip r:embed="rId7">
            <a:alphaModFix/>
          </a:blip>
          <a:srcRect b="0" l="13040" r="4054" t="11008"/>
          <a:stretch/>
        </p:blipFill>
        <p:spPr>
          <a:xfrm>
            <a:off x="882189" y="937732"/>
            <a:ext cx="1853761" cy="24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5"/>
          <p:cNvPicPr preferRelativeResize="0"/>
          <p:nvPr/>
        </p:nvPicPr>
        <p:blipFill rotWithShape="1">
          <a:blip r:embed="rId8">
            <a:alphaModFix/>
          </a:blip>
          <a:srcRect b="4571" l="0" r="0" t="6309"/>
          <a:stretch/>
        </p:blipFill>
        <p:spPr>
          <a:xfrm>
            <a:off x="1877325" y="3110000"/>
            <a:ext cx="1180323" cy="116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5"/>
          <p:cNvPicPr preferRelativeResize="0"/>
          <p:nvPr/>
        </p:nvPicPr>
        <p:blipFill rotWithShape="1">
          <a:blip r:embed="rId9">
            <a:alphaModFix/>
          </a:blip>
          <a:srcRect b="0" l="0" r="23477" t="0"/>
          <a:stretch/>
        </p:blipFill>
        <p:spPr>
          <a:xfrm>
            <a:off x="9251825" y="484325"/>
            <a:ext cx="4047650" cy="11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251825" y="1864113"/>
            <a:ext cx="4047650" cy="13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30850" y="1784450"/>
            <a:ext cx="61560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5"/>
          <p:cNvSpPr txBox="1"/>
          <p:nvPr>
            <p:ph idx="2" type="body"/>
          </p:nvPr>
        </p:nvSpPr>
        <p:spPr>
          <a:xfrm>
            <a:off x="4072475" y="2579425"/>
            <a:ext cx="4449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Char char="●"/>
            </a:pPr>
            <a:r>
              <a:rPr lang="ko" sz="900">
                <a:solidFill>
                  <a:schemeClr val="accent4"/>
                </a:solidFill>
              </a:rPr>
              <a:t>CricketsShot / Punch / TennisSwing</a:t>
            </a:r>
            <a:endParaRPr sz="900">
              <a:solidFill>
                <a:schemeClr val="accent4"/>
              </a:solidFill>
            </a:endParaRPr>
          </a:p>
        </p:txBody>
      </p:sp>
      <p:sp>
        <p:nvSpPr>
          <p:cNvPr id="480" name="Google Shape;480;p55"/>
          <p:cNvSpPr txBox="1"/>
          <p:nvPr>
            <p:ph idx="7" type="body"/>
          </p:nvPr>
        </p:nvSpPr>
        <p:spPr>
          <a:xfrm>
            <a:off x="4223748" y="2265442"/>
            <a:ext cx="27027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</a:pPr>
            <a:r>
              <a:rPr lang="ko" sz="1700">
                <a:solidFill>
                  <a:srgbClr val="000000"/>
                </a:solidFill>
              </a:rPr>
              <a:t>Top</a:t>
            </a:r>
            <a:r>
              <a:rPr lang="ko" sz="1700">
                <a:solidFill>
                  <a:srgbClr val="000000"/>
                </a:solidFill>
              </a:rPr>
              <a:t> 3 Activity  </a:t>
            </a:r>
            <a:r>
              <a:rPr lang="ko" sz="1000">
                <a:solidFill>
                  <a:schemeClr val="accent4"/>
                </a:solidFill>
              </a:rPr>
              <a:t> 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6"/>
          <p:cNvSpPr/>
          <p:nvPr/>
        </p:nvSpPr>
        <p:spPr>
          <a:xfrm>
            <a:off x="481520" y="0"/>
            <a:ext cx="6530700" cy="5143500"/>
          </a:xfrm>
          <a:prstGeom prst="rect">
            <a:avLst/>
          </a:prstGeom>
          <a:solidFill>
            <a:srgbClr val="68686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p5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36187" r="36187" t="0"/>
          <a:stretch/>
        </p:blipFill>
        <p:spPr>
          <a:xfrm>
            <a:off x="7012305" y="0"/>
            <a:ext cx="21316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6"/>
          <p:cNvSpPr/>
          <p:nvPr/>
        </p:nvSpPr>
        <p:spPr>
          <a:xfrm>
            <a:off x="847963" y="421148"/>
            <a:ext cx="5763600" cy="43698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8" name="Google Shape;488;p56"/>
          <p:cNvCxnSpPr/>
          <p:nvPr/>
        </p:nvCxnSpPr>
        <p:spPr>
          <a:xfrm>
            <a:off x="3706211" y="4354033"/>
            <a:ext cx="0" cy="7896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9" name="Google Shape;489;p56"/>
          <p:cNvSpPr/>
          <p:nvPr/>
        </p:nvSpPr>
        <p:spPr>
          <a:xfrm>
            <a:off x="3648550" y="4062767"/>
            <a:ext cx="108300" cy="10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56"/>
          <p:cNvSpPr/>
          <p:nvPr/>
        </p:nvSpPr>
        <p:spPr>
          <a:xfrm>
            <a:off x="7012305" y="-1"/>
            <a:ext cx="2131800" cy="51435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1" name="Google Shape;491;p56"/>
          <p:cNvCxnSpPr/>
          <p:nvPr/>
        </p:nvCxnSpPr>
        <p:spPr>
          <a:xfrm flipH="1" rot="10800000">
            <a:off x="6613249" y="58"/>
            <a:ext cx="399000" cy="4158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2" name="Google Shape;492;p56"/>
          <p:cNvCxnSpPr/>
          <p:nvPr/>
        </p:nvCxnSpPr>
        <p:spPr>
          <a:xfrm>
            <a:off x="6613249" y="4785692"/>
            <a:ext cx="391200" cy="3579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3" name="Google Shape;493;p56"/>
          <p:cNvSpPr txBox="1"/>
          <p:nvPr/>
        </p:nvSpPr>
        <p:spPr>
          <a:xfrm>
            <a:off x="1618375" y="1920600"/>
            <a:ext cx="44667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전처리 과정 </a:t>
            </a:r>
            <a:endParaRPr b="1" sz="3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56"/>
          <p:cNvSpPr txBox="1"/>
          <p:nvPr/>
        </p:nvSpPr>
        <p:spPr>
          <a:xfrm>
            <a:off x="1654975" y="2878130"/>
            <a:ext cx="4847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Fine Tuning / Early Stopping / ELU / 프레임 수 &amp; ImageDataGenerator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7"/>
          <p:cNvSpPr/>
          <p:nvPr/>
        </p:nvSpPr>
        <p:spPr>
          <a:xfrm>
            <a:off x="0" y="711350"/>
            <a:ext cx="9144000" cy="5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57"/>
          <p:cNvSpPr/>
          <p:nvPr/>
        </p:nvSpPr>
        <p:spPr>
          <a:xfrm>
            <a:off x="6424276" y="2393352"/>
            <a:ext cx="605700" cy="1203900"/>
          </a:xfrm>
          <a:prstGeom prst="rect">
            <a:avLst/>
          </a:prstGeom>
          <a:solidFill>
            <a:srgbClr val="3366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7"/>
          <p:cNvSpPr/>
          <p:nvPr/>
        </p:nvSpPr>
        <p:spPr>
          <a:xfrm>
            <a:off x="7237304" y="2396806"/>
            <a:ext cx="605700" cy="62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7"/>
          <p:cNvSpPr/>
          <p:nvPr/>
        </p:nvSpPr>
        <p:spPr>
          <a:xfrm>
            <a:off x="8035685" y="2393352"/>
            <a:ext cx="605700" cy="120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7"/>
          <p:cNvSpPr/>
          <p:nvPr/>
        </p:nvSpPr>
        <p:spPr>
          <a:xfrm>
            <a:off x="6424276" y="3839743"/>
            <a:ext cx="605700" cy="431700"/>
          </a:xfrm>
          <a:prstGeom prst="rect">
            <a:avLst/>
          </a:prstGeom>
          <a:solidFill>
            <a:srgbClr val="3366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7"/>
          <p:cNvSpPr/>
          <p:nvPr/>
        </p:nvSpPr>
        <p:spPr>
          <a:xfrm>
            <a:off x="7237304" y="3843197"/>
            <a:ext cx="605700" cy="431700"/>
          </a:xfrm>
          <a:prstGeom prst="rect">
            <a:avLst/>
          </a:prstGeom>
          <a:solidFill>
            <a:srgbClr val="3366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7"/>
          <p:cNvSpPr/>
          <p:nvPr/>
        </p:nvSpPr>
        <p:spPr>
          <a:xfrm>
            <a:off x="8035685" y="3839743"/>
            <a:ext cx="605700" cy="431700"/>
          </a:xfrm>
          <a:prstGeom prst="rect">
            <a:avLst/>
          </a:prstGeom>
          <a:solidFill>
            <a:srgbClr val="3366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57"/>
          <p:cNvCxnSpPr>
            <a:stCxn id="500" idx="2"/>
          </p:cNvCxnSpPr>
          <p:nvPr/>
        </p:nvCxnSpPr>
        <p:spPr>
          <a:xfrm>
            <a:off x="6727126" y="3597252"/>
            <a:ext cx="0" cy="2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57"/>
          <p:cNvCxnSpPr/>
          <p:nvPr/>
        </p:nvCxnSpPr>
        <p:spPr>
          <a:xfrm>
            <a:off x="7540219" y="3600775"/>
            <a:ext cx="0" cy="2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57"/>
          <p:cNvCxnSpPr/>
          <p:nvPr/>
        </p:nvCxnSpPr>
        <p:spPr>
          <a:xfrm>
            <a:off x="8338599" y="3597321"/>
            <a:ext cx="0" cy="2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" name="Google Shape;509;p57"/>
          <p:cNvCxnSpPr/>
          <p:nvPr/>
        </p:nvCxnSpPr>
        <p:spPr>
          <a:xfrm>
            <a:off x="6727191" y="4271444"/>
            <a:ext cx="0" cy="2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0" name="Google Shape;510;p57"/>
          <p:cNvCxnSpPr/>
          <p:nvPr/>
        </p:nvCxnSpPr>
        <p:spPr>
          <a:xfrm>
            <a:off x="7540219" y="4274898"/>
            <a:ext cx="0" cy="2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Google Shape;511;p57"/>
          <p:cNvCxnSpPr/>
          <p:nvPr/>
        </p:nvCxnSpPr>
        <p:spPr>
          <a:xfrm>
            <a:off x="8338599" y="4271444"/>
            <a:ext cx="0" cy="2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2" name="Google Shape;512;p57"/>
          <p:cNvCxnSpPr/>
          <p:nvPr/>
        </p:nvCxnSpPr>
        <p:spPr>
          <a:xfrm>
            <a:off x="6727191" y="2150929"/>
            <a:ext cx="0" cy="2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" name="Google Shape;513;p57"/>
          <p:cNvCxnSpPr/>
          <p:nvPr/>
        </p:nvCxnSpPr>
        <p:spPr>
          <a:xfrm>
            <a:off x="7540219" y="2154384"/>
            <a:ext cx="0" cy="2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Google Shape;514;p57"/>
          <p:cNvCxnSpPr/>
          <p:nvPr/>
        </p:nvCxnSpPr>
        <p:spPr>
          <a:xfrm>
            <a:off x="8338599" y="2150929"/>
            <a:ext cx="0" cy="2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57"/>
          <p:cNvSpPr txBox="1"/>
          <p:nvPr/>
        </p:nvSpPr>
        <p:spPr>
          <a:xfrm>
            <a:off x="6484383" y="1855232"/>
            <a:ext cx="54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I</a:t>
            </a:r>
            <a:r>
              <a:rPr lang="ko" sz="1100"/>
              <a:t>nput</a:t>
            </a:r>
            <a:endParaRPr sz="1100"/>
          </a:p>
        </p:txBody>
      </p:sp>
      <p:sp>
        <p:nvSpPr>
          <p:cNvPr id="516" name="Google Shape;516;p57"/>
          <p:cNvSpPr txBox="1"/>
          <p:nvPr/>
        </p:nvSpPr>
        <p:spPr>
          <a:xfrm>
            <a:off x="7300617" y="1858686"/>
            <a:ext cx="54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I</a:t>
            </a:r>
            <a:r>
              <a:rPr lang="ko" sz="1100"/>
              <a:t>nput</a:t>
            </a:r>
            <a:endParaRPr sz="1100"/>
          </a:p>
        </p:txBody>
      </p:sp>
      <p:sp>
        <p:nvSpPr>
          <p:cNvPr id="517" name="Google Shape;517;p57"/>
          <p:cNvSpPr txBox="1"/>
          <p:nvPr/>
        </p:nvSpPr>
        <p:spPr>
          <a:xfrm>
            <a:off x="8089046" y="1855232"/>
            <a:ext cx="54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I</a:t>
            </a:r>
            <a:r>
              <a:rPr lang="ko" sz="1100"/>
              <a:t>nput</a:t>
            </a:r>
            <a:endParaRPr sz="1100"/>
          </a:p>
        </p:txBody>
      </p:sp>
      <p:sp>
        <p:nvSpPr>
          <p:cNvPr id="518" name="Google Shape;518;p57"/>
          <p:cNvSpPr txBox="1"/>
          <p:nvPr/>
        </p:nvSpPr>
        <p:spPr>
          <a:xfrm>
            <a:off x="6323861" y="4433613"/>
            <a:ext cx="80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Prediction</a:t>
            </a:r>
            <a:endParaRPr sz="1100"/>
          </a:p>
        </p:txBody>
      </p:sp>
      <p:sp>
        <p:nvSpPr>
          <p:cNvPr id="519" name="Google Shape;519;p57"/>
          <p:cNvSpPr/>
          <p:nvPr/>
        </p:nvSpPr>
        <p:spPr>
          <a:xfrm>
            <a:off x="7236004" y="3025343"/>
            <a:ext cx="605700" cy="588000"/>
          </a:xfrm>
          <a:prstGeom prst="rect">
            <a:avLst/>
          </a:prstGeom>
          <a:solidFill>
            <a:srgbClr val="3366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0" name="Google Shape;520;p57"/>
          <p:cNvGrpSpPr/>
          <p:nvPr/>
        </p:nvGrpSpPr>
        <p:grpSpPr>
          <a:xfrm>
            <a:off x="5602844" y="3964883"/>
            <a:ext cx="605603" cy="689639"/>
            <a:chOff x="7641102" y="3480375"/>
            <a:chExt cx="803400" cy="914883"/>
          </a:xfrm>
        </p:grpSpPr>
        <p:sp>
          <p:nvSpPr>
            <p:cNvPr id="521" name="Google Shape;521;p57"/>
            <p:cNvSpPr/>
            <p:nvPr/>
          </p:nvSpPr>
          <p:spPr>
            <a:xfrm>
              <a:off x="7641102" y="3480375"/>
              <a:ext cx="803400" cy="401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Frozen</a:t>
              </a:r>
              <a:endParaRPr sz="1000"/>
            </a:p>
          </p:txBody>
        </p:sp>
        <p:sp>
          <p:nvSpPr>
            <p:cNvPr id="522" name="Google Shape;522;p57"/>
            <p:cNvSpPr/>
            <p:nvPr/>
          </p:nvSpPr>
          <p:spPr>
            <a:xfrm>
              <a:off x="7641102" y="3993558"/>
              <a:ext cx="803400" cy="401700"/>
            </a:xfrm>
            <a:prstGeom prst="rect">
              <a:avLst/>
            </a:prstGeom>
            <a:solidFill>
              <a:srgbClr val="3366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lt1"/>
                  </a:solidFill>
                </a:rPr>
                <a:t>Trained</a:t>
              </a:r>
              <a:endParaRPr sz="900">
                <a:solidFill>
                  <a:schemeClr val="lt1"/>
                </a:solidFill>
              </a:endParaRPr>
            </a:p>
          </p:txBody>
        </p:sp>
      </p:grpSp>
      <p:sp>
        <p:nvSpPr>
          <p:cNvPr id="523" name="Google Shape;523;p57"/>
          <p:cNvSpPr/>
          <p:nvPr/>
        </p:nvSpPr>
        <p:spPr>
          <a:xfrm>
            <a:off x="0" y="4846760"/>
            <a:ext cx="9144000" cy="301625"/>
          </a:xfrm>
          <a:custGeom>
            <a:rect b="b" l="l" r="r" t="t"/>
            <a:pathLst>
              <a:path extrusionOk="0" h="635000" w="12192000">
                <a:moveTo>
                  <a:pt x="0" y="0"/>
                </a:moveTo>
                <a:lnTo>
                  <a:pt x="12192000" y="0"/>
                </a:lnTo>
                <a:lnTo>
                  <a:pt x="121920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3F3F3F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57"/>
          <p:cNvSpPr/>
          <p:nvPr/>
        </p:nvSpPr>
        <p:spPr>
          <a:xfrm>
            <a:off x="0" y="4846760"/>
            <a:ext cx="9144000" cy="301625"/>
          </a:xfrm>
          <a:custGeom>
            <a:rect b="b" l="l" r="r" t="t"/>
            <a:pathLst>
              <a:path extrusionOk="0" h="635000" w="12192000">
                <a:moveTo>
                  <a:pt x="0" y="0"/>
                </a:moveTo>
                <a:lnTo>
                  <a:pt x="12192000" y="0"/>
                </a:lnTo>
                <a:lnTo>
                  <a:pt x="121920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3F3F3F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EFC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전처리 과정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57"/>
          <p:cNvSpPr/>
          <p:nvPr/>
        </p:nvSpPr>
        <p:spPr>
          <a:xfrm>
            <a:off x="109728" y="61721"/>
            <a:ext cx="123444" cy="548640"/>
          </a:xfrm>
          <a:custGeom>
            <a:rect b="b" l="l" r="r" t="t"/>
            <a:pathLst>
              <a:path extrusionOk="0" h="731520" w="164592">
                <a:moveTo>
                  <a:pt x="41147" y="41147"/>
                </a:moveTo>
                <a:lnTo>
                  <a:pt x="41147" y="690372"/>
                </a:lnTo>
              </a:path>
            </a:pathLst>
          </a:custGeom>
          <a:noFill/>
          <a:ln cap="flat" cmpd="sng" w="762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p57"/>
          <p:cNvSpPr txBox="1"/>
          <p:nvPr/>
        </p:nvSpPr>
        <p:spPr>
          <a:xfrm>
            <a:off x="208200" y="140575"/>
            <a:ext cx="16476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3-1. Fine Tuning</a:t>
            </a:r>
            <a:endParaRPr sz="1100"/>
          </a:p>
        </p:txBody>
      </p:sp>
      <p:sp>
        <p:nvSpPr>
          <p:cNvPr id="527" name="Google Shape;527;p57"/>
          <p:cNvSpPr/>
          <p:nvPr/>
        </p:nvSpPr>
        <p:spPr>
          <a:xfrm>
            <a:off x="6509872" y="1447194"/>
            <a:ext cx="445200" cy="445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1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528" name="Google Shape;528;p57"/>
          <p:cNvSpPr/>
          <p:nvPr/>
        </p:nvSpPr>
        <p:spPr>
          <a:xfrm>
            <a:off x="7317365" y="1446578"/>
            <a:ext cx="445200" cy="445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2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529" name="Google Shape;529;p57"/>
          <p:cNvSpPr/>
          <p:nvPr/>
        </p:nvSpPr>
        <p:spPr>
          <a:xfrm>
            <a:off x="8115937" y="1446591"/>
            <a:ext cx="445200" cy="445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3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530" name="Google Shape;530;p57"/>
          <p:cNvSpPr txBox="1"/>
          <p:nvPr>
            <p:ph idx="4294967295" type="ctrTitle"/>
          </p:nvPr>
        </p:nvSpPr>
        <p:spPr>
          <a:xfrm>
            <a:off x="648396" y="781540"/>
            <a:ext cx="7881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Arial"/>
              <a:buNone/>
            </a:pPr>
            <a:r>
              <a:rPr lang="ko" sz="1700">
                <a:solidFill>
                  <a:srgbClr val="343435"/>
                </a:solidFill>
              </a:rPr>
              <a:t>‘동결’ 이란?</a:t>
            </a:r>
            <a:endParaRPr sz="1700">
              <a:solidFill>
                <a:srgbClr val="343435"/>
              </a:solidFill>
            </a:endParaRPr>
          </a:p>
        </p:txBody>
      </p:sp>
      <p:sp>
        <p:nvSpPr>
          <p:cNvPr id="531" name="Google Shape;531;p57"/>
          <p:cNvSpPr txBox="1"/>
          <p:nvPr/>
        </p:nvSpPr>
        <p:spPr>
          <a:xfrm>
            <a:off x="7152023" y="4446536"/>
            <a:ext cx="80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Prediction</a:t>
            </a:r>
            <a:endParaRPr sz="1100"/>
          </a:p>
        </p:txBody>
      </p:sp>
      <p:sp>
        <p:nvSpPr>
          <p:cNvPr id="532" name="Google Shape;532;p57"/>
          <p:cNvSpPr txBox="1"/>
          <p:nvPr/>
        </p:nvSpPr>
        <p:spPr>
          <a:xfrm>
            <a:off x="7965914" y="4443069"/>
            <a:ext cx="80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Prediction</a:t>
            </a:r>
            <a:endParaRPr sz="1100"/>
          </a:p>
        </p:txBody>
      </p:sp>
      <p:pic>
        <p:nvPicPr>
          <p:cNvPr id="533" name="Google Shape;5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50" y="1925350"/>
            <a:ext cx="4453803" cy="253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4" name="Google Shape;534;p57"/>
          <p:cNvCxnSpPr/>
          <p:nvPr/>
        </p:nvCxnSpPr>
        <p:spPr>
          <a:xfrm>
            <a:off x="5194388" y="2143888"/>
            <a:ext cx="0" cy="2100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Sports 1">
      <a:dk1>
        <a:srgbClr val="343435"/>
      </a:dk1>
      <a:lt1>
        <a:srgbClr val="FEFCFF"/>
      </a:lt1>
      <a:dk2>
        <a:srgbClr val="FEFDFF"/>
      </a:dk2>
      <a:lt2>
        <a:srgbClr val="FEFCFF"/>
      </a:lt2>
      <a:accent1>
        <a:srgbClr val="BEBEBE"/>
      </a:accent1>
      <a:accent2>
        <a:srgbClr val="209898"/>
      </a:accent2>
      <a:accent3>
        <a:srgbClr val="2D5A89"/>
      </a:accent3>
      <a:accent4>
        <a:srgbClr val="525154"/>
      </a:accent4>
      <a:accent5>
        <a:srgbClr val="D1D1D1"/>
      </a:accent5>
      <a:accent6>
        <a:srgbClr val="D1D1D1"/>
      </a:accent6>
      <a:hlink>
        <a:srgbClr val="F4F4F4"/>
      </a:hlink>
      <a:folHlink>
        <a:srgbClr val="E5E5E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